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7993063" cy="10693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914" y="-96"/>
      </p:cViewPr>
      <p:guideLst>
        <p:guide orient="horz" pos="3368"/>
        <p:guide pos="25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9480" y="3321886"/>
            <a:ext cx="6794104" cy="229215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98960" y="6059593"/>
            <a:ext cx="559514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7A6B-0DC9-4DC6-9CED-10A6B3D46779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681D7-BC7C-4057-BC51-2F63B083BEB7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7A6B-0DC9-4DC6-9CED-10A6B3D46779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681D7-BC7C-4057-BC51-2F63B083BEB7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066437" y="668338"/>
            <a:ext cx="1570859" cy="1422568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697" y="668338"/>
            <a:ext cx="4583523" cy="1422568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7A6B-0DC9-4DC6-9CED-10A6B3D46779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681D7-BC7C-4057-BC51-2F63B083BEB7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7A6B-0DC9-4DC6-9CED-10A6B3D46779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681D7-BC7C-4057-BC51-2F63B083BEB7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1397" y="6871500"/>
            <a:ext cx="679410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31397" y="4532320"/>
            <a:ext cx="679410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7A6B-0DC9-4DC6-9CED-10A6B3D46779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681D7-BC7C-4057-BC51-2F63B083BEB7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9697" y="3891210"/>
            <a:ext cx="307649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59412" y="3891210"/>
            <a:ext cx="3077884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7A6B-0DC9-4DC6-9CED-10A6B3D46779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681D7-BC7C-4057-BC51-2F63B083BEB7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393639"/>
            <a:ext cx="3531658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9653" y="3391194"/>
            <a:ext cx="3531658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060365" y="2393639"/>
            <a:ext cx="3533045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060365" y="3391194"/>
            <a:ext cx="3533045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7A6B-0DC9-4DC6-9CED-10A6B3D46779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681D7-BC7C-4057-BC51-2F63B083BEB7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7A6B-0DC9-4DC6-9CED-10A6B3D46779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681D7-BC7C-4057-BC51-2F63B083BEB7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7A6B-0DC9-4DC6-9CED-10A6B3D46779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681D7-BC7C-4057-BC51-2F63B083BEB7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5756"/>
            <a:ext cx="262966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125066" y="425756"/>
            <a:ext cx="4468344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99653" y="2237694"/>
            <a:ext cx="262966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7A6B-0DC9-4DC6-9CED-10A6B3D46779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681D7-BC7C-4057-BC51-2F63B083BEB7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66696" y="7485380"/>
            <a:ext cx="479583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566696" y="955475"/>
            <a:ext cx="479583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566696" y="8369071"/>
            <a:ext cx="479583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7A6B-0DC9-4DC6-9CED-10A6B3D46779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681D7-BC7C-4057-BC51-2F63B083BEB7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index06.eps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108000" y="-108000"/>
            <a:ext cx="8220075" cy="10906125"/>
          </a:xfrm>
          <a:prstGeom prst="rect">
            <a:avLst/>
          </a:prstGeom>
        </p:spPr>
      </p:pic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495127"/>
            <a:ext cx="719375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99653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77A6B-0DC9-4DC6-9CED-10A6B3D46779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730963" y="9911198"/>
            <a:ext cx="2531137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5728362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681D7-BC7C-4057-BC51-2F63B083BEB7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7645400" y="4603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インデックス６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１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7645400" y="21748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インデックス６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２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645400" y="39528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インデックス６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３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645400" y="56673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インデックス６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４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45400" y="74326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インデックス６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５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645400" y="92106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インデックス６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６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</Words>
  <Application>Microsoft Office PowerPoint</Application>
  <PresentationFormat>ユーザー設定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default</dc:creator>
  <cp:lastModifiedBy>default</cp:lastModifiedBy>
  <cp:revision>1</cp:revision>
  <dcterms:created xsi:type="dcterms:W3CDTF">2012-12-21T11:39:38Z</dcterms:created>
  <dcterms:modified xsi:type="dcterms:W3CDTF">2012-12-21T11:41:16Z</dcterms:modified>
</cp:coreProperties>
</file>