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10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44946-04E5-4C85-8674-5FF20A82C3B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CB5B7-5787-4736-93A3-37F170DAEB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66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645400" y="9529763"/>
            <a:ext cx="228600" cy="1081087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11461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21748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32035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4295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53244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6375400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45400" y="7432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８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645400" y="84613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９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29</Words>
  <Application>Microsoft Office PowerPoint</Application>
  <PresentationFormat>ユーザー設定</PresentationFormat>
  <Paragraphs>10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2</cp:revision>
  <dcterms:created xsi:type="dcterms:W3CDTF">2012-12-21T11:28:05Z</dcterms:created>
  <dcterms:modified xsi:type="dcterms:W3CDTF">2012-12-21T11:37:20Z</dcterms:modified>
</cp:coreProperties>
</file>