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9930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14" y="-96"/>
      </p:cViewPr>
      <p:guideLst>
        <p:guide orient="horz" pos="3368"/>
        <p:guide pos="25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9480" y="3321886"/>
            <a:ext cx="6794104" cy="229215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8960" y="6059593"/>
            <a:ext cx="559514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6437" y="668338"/>
            <a:ext cx="1570859" cy="142256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697" y="668338"/>
            <a:ext cx="4583523" cy="142256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397" y="6871500"/>
            <a:ext cx="679410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31397" y="4532320"/>
            <a:ext cx="679410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697" y="3891210"/>
            <a:ext cx="307649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59412" y="3891210"/>
            <a:ext cx="3077884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393639"/>
            <a:ext cx="3531658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9653" y="3391194"/>
            <a:ext cx="3531658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060365" y="2393639"/>
            <a:ext cx="3533045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060365" y="3391194"/>
            <a:ext cx="3533045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9653" y="425756"/>
            <a:ext cx="262966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125066" y="425756"/>
            <a:ext cx="4468344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99653" y="2237694"/>
            <a:ext cx="262966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6696" y="7485380"/>
            <a:ext cx="479583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566696" y="955475"/>
            <a:ext cx="479583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66696" y="8369071"/>
            <a:ext cx="479583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ndex11.eps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08000" y="-108000"/>
            <a:ext cx="8220075" cy="10906125"/>
          </a:xfrm>
          <a:prstGeom prst="rect">
            <a:avLst/>
          </a:prstGeom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99653" y="428232"/>
            <a:ext cx="719375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9653" y="2495127"/>
            <a:ext cx="719375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99653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8EB7B-75D9-4C02-96B3-93751DDED08F}" type="datetimeFigureOut">
              <a:rPr kumimoji="1" lang="ja-JP" altLang="en-US" smtClean="0"/>
              <a:pPr/>
              <a:t>2012/12/21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730963" y="9911198"/>
            <a:ext cx="2531137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728362" y="9911198"/>
            <a:ext cx="1865048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B9B9-906D-4A44-B5C2-CF0FB4DA2C9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45400" y="38100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１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645400" y="86391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645400" y="96043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11-11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645400" y="9810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45400" y="1946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３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45400" y="2889250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４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45400" y="38385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５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45400" y="48037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６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645400" y="5757863"/>
            <a:ext cx="228600" cy="1081087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７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45400" y="6707188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８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645400" y="7661275"/>
            <a:ext cx="228600" cy="1079500"/>
          </a:xfrm>
          <a:prstGeom prst="rect">
            <a:avLst/>
          </a:prstGeom>
          <a:noFill/>
          <a:ln w="0" cap="rnd">
            <a:noFill/>
            <a:prstDash val="sysDot"/>
            <a:miter lim="800000"/>
            <a:headEnd/>
            <a:tailEnd/>
          </a:ln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インデックス</a:t>
            </a: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11-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９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</Words>
  <Application>Microsoft Office PowerPoint</Application>
  <PresentationFormat>ユーザー設定</PresentationFormat>
  <Paragraphs>11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default</dc:creator>
  <cp:lastModifiedBy>default</cp:lastModifiedBy>
  <cp:revision>3</cp:revision>
  <dcterms:created xsi:type="dcterms:W3CDTF">2012-12-21T11:25:11Z</dcterms:created>
  <dcterms:modified xsi:type="dcterms:W3CDTF">2012-12-21T11:36:57Z</dcterms:modified>
</cp:coreProperties>
</file>