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7993063" cy="106934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914" y="-96"/>
      </p:cViewPr>
      <p:guideLst>
        <p:guide orient="horz" pos="3368"/>
        <p:guide pos="25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99480" y="3321886"/>
            <a:ext cx="6794104" cy="2292150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98960" y="6059593"/>
            <a:ext cx="5595144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52E83-C4C8-46A5-B4B4-BFEF2B346B06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D4351-E25B-42FF-B139-51E48407528E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52E83-C4C8-46A5-B4B4-BFEF2B346B06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D4351-E25B-42FF-B139-51E48407528E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066437" y="668338"/>
            <a:ext cx="1570859" cy="14225688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9697" y="668338"/>
            <a:ext cx="4583523" cy="1422568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52E83-C4C8-46A5-B4B4-BFEF2B346B06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D4351-E25B-42FF-B139-51E48407528E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52E83-C4C8-46A5-B4B4-BFEF2B346B06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D4351-E25B-42FF-B139-51E48407528E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1397" y="6871500"/>
            <a:ext cx="6794104" cy="212382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31397" y="4532320"/>
            <a:ext cx="6794104" cy="233918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52E83-C4C8-46A5-B4B4-BFEF2B346B06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D4351-E25B-42FF-B139-51E48407528E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49697" y="3891210"/>
            <a:ext cx="3076497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559412" y="3891210"/>
            <a:ext cx="3077884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52E83-C4C8-46A5-B4B4-BFEF2B346B06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D4351-E25B-42FF-B139-51E48407528E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9653" y="428232"/>
            <a:ext cx="7193757" cy="1782233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99653" y="2393639"/>
            <a:ext cx="3531658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99653" y="3391194"/>
            <a:ext cx="3531658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060365" y="2393639"/>
            <a:ext cx="3533045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060365" y="3391194"/>
            <a:ext cx="3533045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52E83-C4C8-46A5-B4B4-BFEF2B346B06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D4351-E25B-42FF-B139-51E48407528E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52E83-C4C8-46A5-B4B4-BFEF2B346B06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D4351-E25B-42FF-B139-51E48407528E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52E83-C4C8-46A5-B4B4-BFEF2B346B06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D4351-E25B-42FF-B139-51E48407528E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9653" y="425756"/>
            <a:ext cx="2629663" cy="1811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125066" y="425756"/>
            <a:ext cx="4468344" cy="912652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99653" y="2237694"/>
            <a:ext cx="2629663" cy="73145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52E83-C4C8-46A5-B4B4-BFEF2B346B06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D4351-E25B-42FF-B139-51E48407528E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66696" y="7485380"/>
            <a:ext cx="4795838" cy="8836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566696" y="955475"/>
            <a:ext cx="4795838" cy="6416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566696" y="8369071"/>
            <a:ext cx="4795838" cy="12549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52E83-C4C8-46A5-B4B4-BFEF2B346B06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D4351-E25B-42FF-B139-51E48407528E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index04.eps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-108000" y="-108000"/>
            <a:ext cx="8220075" cy="10906125"/>
          </a:xfrm>
          <a:prstGeom prst="rect">
            <a:avLst/>
          </a:prstGeom>
        </p:spPr>
      </p:pic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99653" y="428232"/>
            <a:ext cx="7193757" cy="17822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99653" y="2495127"/>
            <a:ext cx="7193757" cy="7057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99653" y="9911198"/>
            <a:ext cx="1865048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552E83-C4C8-46A5-B4B4-BFEF2B346B06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730963" y="9911198"/>
            <a:ext cx="2531137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5728362" y="9911198"/>
            <a:ext cx="1865048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1D4351-E25B-42FF-B139-51E48407528E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7667625" y="574675"/>
            <a:ext cx="228600" cy="1714500"/>
          </a:xfrm>
          <a:prstGeom prst="rect">
            <a:avLst/>
          </a:prstGeom>
          <a:solidFill>
            <a:srgbClr val="FFFFFF"/>
          </a:solidFill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インデックス４</a:t>
            </a:r>
            <a:r>
              <a:rPr kumimoji="1" lang="en-US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-</a:t>
            </a: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１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7667625" y="3089275"/>
            <a:ext cx="228600" cy="1714500"/>
          </a:xfrm>
          <a:prstGeom prst="rect">
            <a:avLst/>
          </a:prstGeom>
          <a:solidFill>
            <a:srgbClr val="FFFFFF"/>
          </a:solidFill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インデックス４</a:t>
            </a:r>
            <a:r>
              <a:rPr kumimoji="1" lang="en-US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-</a:t>
            </a: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２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7667625" y="5832475"/>
            <a:ext cx="228600" cy="1714500"/>
          </a:xfrm>
          <a:prstGeom prst="rect">
            <a:avLst/>
          </a:prstGeom>
          <a:solidFill>
            <a:srgbClr val="FFFFFF"/>
          </a:solidFill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インデックス４</a:t>
            </a:r>
            <a:r>
              <a:rPr kumimoji="1" lang="en-US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-</a:t>
            </a: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３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7667625" y="8461375"/>
            <a:ext cx="228600" cy="1714500"/>
          </a:xfrm>
          <a:prstGeom prst="rect">
            <a:avLst/>
          </a:prstGeom>
          <a:solidFill>
            <a:srgbClr val="FFFFFF"/>
          </a:solidFill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インデックス４</a:t>
            </a:r>
            <a:r>
              <a:rPr kumimoji="1" lang="en-US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-</a:t>
            </a: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４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16</Words>
  <Application>Microsoft Office PowerPoint</Application>
  <PresentationFormat>ユーザー設定</PresentationFormat>
  <Paragraphs>4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テーマ</vt:lpstr>
      <vt:lpstr>スライド 1</vt:lpstr>
      <vt:lpstr>スライド 2</vt:lpstr>
      <vt:lpstr>スライド 3</vt:lpstr>
      <vt:lpstr>スライド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default</dc:creator>
  <cp:lastModifiedBy>default</cp:lastModifiedBy>
  <cp:revision>1</cp:revision>
  <dcterms:created xsi:type="dcterms:W3CDTF">2012-12-21T11:42:54Z</dcterms:created>
  <dcterms:modified xsi:type="dcterms:W3CDTF">2012-12-21T11:44:10Z</dcterms:modified>
</cp:coreProperties>
</file>