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3" r:id="rId10"/>
    <p:sldId id="258" r:id="rId11"/>
    <p:sldId id="259" r:id="rId12"/>
    <p:sldId id="257" r:id="rId13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132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12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E0438-FCF9-4B8D-985F-B98506EC2671}" type="datetimeFigureOut">
              <a:rPr kumimoji="1" lang="ja-JP" altLang="en-US" smtClean="0"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36FA4-3819-409F-A676-47B28A2DB24D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0"/>
            <a:ext cx="228600" cy="1081088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645400" y="7885113"/>
            <a:ext cx="228600" cy="1081087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645400" y="87534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12-11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645400" y="96170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12-12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866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1744663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26193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34956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4364038"/>
            <a:ext cx="228600" cy="1081087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5248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45400" y="6110288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８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645400" y="6985000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12-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９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33</Words>
  <Application>Microsoft Office PowerPoint</Application>
  <PresentationFormat>ユーザー設定</PresentationFormat>
  <Paragraphs>12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2</cp:revision>
  <dcterms:created xsi:type="dcterms:W3CDTF">2012-12-21T11:06:59Z</dcterms:created>
  <dcterms:modified xsi:type="dcterms:W3CDTF">2012-12-21T11:24:59Z</dcterms:modified>
</cp:coreProperties>
</file>