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26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03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D15CA-3FD7-4A5F-9442-828AA36CA4EF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A729D-0981-4DD0-85A5-FE67909E25E1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67625" y="10318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インデックス３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67625" y="44608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インデックス３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67625" y="8004175"/>
            <a:ext cx="228600" cy="1714500"/>
          </a:xfrm>
          <a:prstGeom prst="rect">
            <a:avLst/>
          </a:prstGeom>
          <a:solidFill>
            <a:srgbClr val="FFFFFF"/>
          </a:solidFill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インデックス３</a:t>
            </a:r>
            <a:r>
              <a:rPr kumimoji="1" lang="en-US" altLang="ja-JP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-</a:t>
            </a: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ユーザー設定</PresentationFormat>
  <Paragraphs>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スライド 1</vt:lpstr>
      <vt:lpstr>スライド 2</vt:lpstr>
      <vt:lpstr>スライド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1</cp:revision>
  <dcterms:created xsi:type="dcterms:W3CDTF">2012-12-21T11:44:17Z</dcterms:created>
  <dcterms:modified xsi:type="dcterms:W3CDTF">2012-12-21T11:45:27Z</dcterms:modified>
</cp:coreProperties>
</file>