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1" r:id="rId5"/>
    <p:sldId id="262" r:id="rId6"/>
    <p:sldId id="259" r:id="rId7"/>
    <p:sldId id="260" r:id="rId8"/>
    <p:sldId id="258" r:id="rId9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08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45D34-1DD2-4E75-8DDD-7585C98D7AF1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579A6-050E-42E8-873C-59F95B2DAC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45400" y="211138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5400" y="14890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45400" y="28098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45400" y="41179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45400" y="5438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45400" y="6773863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６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45400" y="80676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７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45400" y="9375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インデックス８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８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Office PowerPoint</Application>
  <PresentationFormat>ユーザー設定</PresentationFormat>
  <Paragraphs>8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2</cp:revision>
  <dcterms:created xsi:type="dcterms:W3CDTF">2012-12-21T11:33:32Z</dcterms:created>
  <dcterms:modified xsi:type="dcterms:W3CDTF">2012-12-21T11:37:42Z</dcterms:modified>
</cp:coreProperties>
</file>