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7993063" cy="106934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1914" y="-96"/>
      </p:cViewPr>
      <p:guideLst>
        <p:guide orient="horz" pos="3368"/>
        <p:guide pos="251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99480" y="3321886"/>
            <a:ext cx="6794104" cy="2292150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98960" y="6059593"/>
            <a:ext cx="5595144" cy="273275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F29A0-F5D2-4DF9-85BD-D50E0755D7D7}" type="datetimeFigureOut">
              <a:rPr kumimoji="1" lang="ja-JP" altLang="en-US" smtClean="0"/>
              <a:t>2012/12/21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90B36-775D-4881-B6C4-424647F09A2D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F29A0-F5D2-4DF9-85BD-D50E0755D7D7}" type="datetimeFigureOut">
              <a:rPr kumimoji="1" lang="ja-JP" altLang="en-US" smtClean="0"/>
              <a:t>2012/12/21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90B36-775D-4881-B6C4-424647F09A2D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5066437" y="668338"/>
            <a:ext cx="1570859" cy="14225688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349697" y="668338"/>
            <a:ext cx="4583523" cy="1422568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F29A0-F5D2-4DF9-85BD-D50E0755D7D7}" type="datetimeFigureOut">
              <a:rPr kumimoji="1" lang="ja-JP" altLang="en-US" smtClean="0"/>
              <a:t>2012/12/21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90B36-775D-4881-B6C4-424647F09A2D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F29A0-F5D2-4DF9-85BD-D50E0755D7D7}" type="datetimeFigureOut">
              <a:rPr kumimoji="1" lang="ja-JP" altLang="en-US" smtClean="0"/>
              <a:t>2012/12/21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90B36-775D-4881-B6C4-424647F09A2D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31397" y="6871500"/>
            <a:ext cx="6794104" cy="2123828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631397" y="4532320"/>
            <a:ext cx="6794104" cy="233918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F29A0-F5D2-4DF9-85BD-D50E0755D7D7}" type="datetimeFigureOut">
              <a:rPr kumimoji="1" lang="ja-JP" altLang="en-US" smtClean="0"/>
              <a:t>2012/12/21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90B36-775D-4881-B6C4-424647F09A2D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349697" y="3891210"/>
            <a:ext cx="3076497" cy="11002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3559412" y="3891210"/>
            <a:ext cx="3077884" cy="11002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F29A0-F5D2-4DF9-85BD-D50E0755D7D7}" type="datetimeFigureOut">
              <a:rPr kumimoji="1" lang="ja-JP" altLang="en-US" smtClean="0"/>
              <a:t>2012/12/21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90B36-775D-4881-B6C4-424647F09A2D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99653" y="428232"/>
            <a:ext cx="7193757" cy="1782233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399653" y="2393639"/>
            <a:ext cx="3531658" cy="99755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399653" y="3391194"/>
            <a:ext cx="3531658" cy="616108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060365" y="2393639"/>
            <a:ext cx="3533045" cy="99755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060365" y="3391194"/>
            <a:ext cx="3533045" cy="616108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F29A0-F5D2-4DF9-85BD-D50E0755D7D7}" type="datetimeFigureOut">
              <a:rPr kumimoji="1" lang="ja-JP" altLang="en-US" smtClean="0"/>
              <a:t>2012/12/21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90B36-775D-4881-B6C4-424647F09A2D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F29A0-F5D2-4DF9-85BD-D50E0755D7D7}" type="datetimeFigureOut">
              <a:rPr kumimoji="1" lang="ja-JP" altLang="en-US" smtClean="0"/>
              <a:t>2012/12/21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90B36-775D-4881-B6C4-424647F09A2D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F29A0-F5D2-4DF9-85BD-D50E0755D7D7}" type="datetimeFigureOut">
              <a:rPr kumimoji="1" lang="ja-JP" altLang="en-US" smtClean="0"/>
              <a:t>2012/12/21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90B36-775D-4881-B6C4-424647F09A2D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99653" y="425756"/>
            <a:ext cx="2629663" cy="18119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125066" y="425756"/>
            <a:ext cx="4468344" cy="912652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399653" y="2237694"/>
            <a:ext cx="2629663" cy="731458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F29A0-F5D2-4DF9-85BD-D50E0755D7D7}" type="datetimeFigureOut">
              <a:rPr kumimoji="1" lang="ja-JP" altLang="en-US" smtClean="0"/>
              <a:t>2012/12/21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90B36-775D-4881-B6C4-424647F09A2D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566696" y="7485380"/>
            <a:ext cx="4795838" cy="88369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566696" y="955475"/>
            <a:ext cx="4795838" cy="641604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566696" y="8369071"/>
            <a:ext cx="4795838" cy="125498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F29A0-F5D2-4DF9-85BD-D50E0755D7D7}" type="datetimeFigureOut">
              <a:rPr kumimoji="1" lang="ja-JP" altLang="en-US" smtClean="0"/>
              <a:t>2012/12/21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90B36-775D-4881-B6C4-424647F09A2D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w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 descr="index05.eps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-108000" y="-108000"/>
            <a:ext cx="8220075" cy="10906125"/>
          </a:xfrm>
          <a:prstGeom prst="rect">
            <a:avLst/>
          </a:prstGeom>
        </p:spPr>
      </p:pic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399653" y="428232"/>
            <a:ext cx="7193757" cy="17822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399653" y="2495127"/>
            <a:ext cx="7193757" cy="70571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399653" y="9911198"/>
            <a:ext cx="1865048" cy="5693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FF29A0-F5D2-4DF9-85BD-D50E0755D7D7}" type="datetimeFigureOut">
              <a:rPr kumimoji="1" lang="ja-JP" altLang="en-US" smtClean="0"/>
              <a:t>2012/12/21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2730963" y="9911198"/>
            <a:ext cx="2531137" cy="5693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5728362" y="9911198"/>
            <a:ext cx="1865048" cy="5693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690B36-775D-4881-B6C4-424647F09A2D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 Box 2"/>
          <p:cNvSpPr txBox="1">
            <a:spLocks noChangeArrowheads="1"/>
          </p:cNvSpPr>
          <p:nvPr/>
        </p:nvSpPr>
        <p:spPr bwMode="auto">
          <a:xfrm>
            <a:off x="7667625" y="279400"/>
            <a:ext cx="228600" cy="1714500"/>
          </a:xfrm>
          <a:prstGeom prst="rect">
            <a:avLst/>
          </a:prstGeom>
          <a:solidFill>
            <a:srgbClr val="FFFFFF"/>
          </a:solidFill>
          <a:ln w="0" cap="rnd">
            <a:noFill/>
            <a:prstDash val="sysDot"/>
            <a:miter lim="800000"/>
            <a:headEnd/>
            <a:tailEnd/>
          </a:ln>
        </p:spPr>
        <p:txBody>
          <a:bodyPr vert="eaVert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ゴシック" pitchFamily="49" charset="-128"/>
                <a:ea typeface="ＭＳ ゴシック" pitchFamily="49" charset="-128"/>
                <a:cs typeface="ＭＳ Ｐゴシック" pitchFamily="50" charset="-128"/>
              </a:rPr>
              <a:t>インデックス５</a:t>
            </a:r>
            <a:r>
              <a:rPr kumimoji="1" lang="en-US" altLang="ja-JP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ゴシック" pitchFamily="49" charset="-128"/>
                <a:ea typeface="ＭＳ ゴシック" pitchFamily="49" charset="-128"/>
                <a:cs typeface="ＭＳ Ｐゴシック" pitchFamily="50" charset="-128"/>
              </a:rPr>
              <a:t>-</a:t>
            </a:r>
            <a:r>
              <a:rPr kumimoji="1" lang="ja-JP" alt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ゴシック" pitchFamily="49" charset="-128"/>
                <a:ea typeface="ＭＳ ゴシック" pitchFamily="49" charset="-128"/>
                <a:cs typeface="ＭＳ Ｐゴシック" pitchFamily="50" charset="-128"/>
              </a:rPr>
              <a:t>１</a:t>
            </a:r>
            <a:endParaRPr kumimoji="1" 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2"/>
          <p:cNvSpPr txBox="1">
            <a:spLocks noChangeArrowheads="1"/>
          </p:cNvSpPr>
          <p:nvPr/>
        </p:nvSpPr>
        <p:spPr bwMode="auto">
          <a:xfrm>
            <a:off x="7667625" y="2403475"/>
            <a:ext cx="228600" cy="1714500"/>
          </a:xfrm>
          <a:prstGeom prst="rect">
            <a:avLst/>
          </a:prstGeom>
          <a:solidFill>
            <a:srgbClr val="FFFFFF"/>
          </a:solidFill>
          <a:ln w="0" cap="rnd">
            <a:noFill/>
            <a:prstDash val="sysDot"/>
            <a:miter lim="800000"/>
            <a:headEnd/>
            <a:tailEnd/>
          </a:ln>
        </p:spPr>
        <p:txBody>
          <a:bodyPr vert="eaVert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ゴシック" pitchFamily="49" charset="-128"/>
                <a:ea typeface="ＭＳ ゴシック" pitchFamily="49" charset="-128"/>
                <a:cs typeface="ＭＳ Ｐゴシック" pitchFamily="50" charset="-128"/>
              </a:rPr>
              <a:t>インデックス５</a:t>
            </a:r>
            <a:r>
              <a:rPr kumimoji="1" lang="en-US" altLang="ja-JP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ゴシック" pitchFamily="49" charset="-128"/>
                <a:ea typeface="ＭＳ ゴシック" pitchFamily="49" charset="-128"/>
                <a:cs typeface="ＭＳ Ｐゴシック" pitchFamily="50" charset="-128"/>
              </a:rPr>
              <a:t>-</a:t>
            </a:r>
            <a:r>
              <a:rPr kumimoji="1" lang="ja-JP" alt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ゴシック" pitchFamily="49" charset="-128"/>
                <a:ea typeface="ＭＳ ゴシック" pitchFamily="49" charset="-128"/>
                <a:cs typeface="ＭＳ Ｐゴシック" pitchFamily="50" charset="-128"/>
              </a:rPr>
              <a:t>２</a:t>
            </a:r>
            <a:endParaRPr kumimoji="1" 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7667625" y="4484688"/>
            <a:ext cx="228600" cy="1714500"/>
          </a:xfrm>
          <a:prstGeom prst="rect">
            <a:avLst/>
          </a:prstGeom>
          <a:solidFill>
            <a:srgbClr val="FFFFFF"/>
          </a:solidFill>
          <a:ln w="0" cap="rnd">
            <a:noFill/>
            <a:prstDash val="sysDot"/>
            <a:miter lim="800000"/>
            <a:headEnd/>
            <a:tailEnd/>
          </a:ln>
        </p:spPr>
        <p:txBody>
          <a:bodyPr vert="eaVert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ゴシック" pitchFamily="49" charset="-128"/>
                <a:ea typeface="ＭＳ ゴシック" pitchFamily="49" charset="-128"/>
                <a:cs typeface="ＭＳ Ｐゴシック" pitchFamily="50" charset="-128"/>
              </a:rPr>
              <a:t>インデックス５</a:t>
            </a:r>
            <a:r>
              <a:rPr kumimoji="1" lang="en-US" altLang="ja-JP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ゴシック" pitchFamily="49" charset="-128"/>
                <a:ea typeface="ＭＳ ゴシック" pitchFamily="49" charset="-128"/>
                <a:cs typeface="ＭＳ Ｐゴシック" pitchFamily="50" charset="-128"/>
              </a:rPr>
              <a:t>-</a:t>
            </a:r>
            <a:r>
              <a:rPr kumimoji="1" lang="ja-JP" alt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ゴシック" pitchFamily="49" charset="-128"/>
                <a:ea typeface="ＭＳ ゴシック" pitchFamily="49" charset="-128"/>
                <a:cs typeface="ＭＳ Ｐゴシック" pitchFamily="50" charset="-128"/>
              </a:rPr>
              <a:t>３</a:t>
            </a:r>
            <a:endParaRPr kumimoji="1" 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7667625" y="6596063"/>
            <a:ext cx="228600" cy="1714500"/>
          </a:xfrm>
          <a:prstGeom prst="rect">
            <a:avLst/>
          </a:prstGeom>
          <a:solidFill>
            <a:srgbClr val="FFFFFF"/>
          </a:solidFill>
          <a:ln w="0" cap="rnd">
            <a:noFill/>
            <a:prstDash val="sysDot"/>
            <a:miter lim="800000"/>
            <a:headEnd/>
            <a:tailEnd/>
          </a:ln>
        </p:spPr>
        <p:txBody>
          <a:bodyPr vert="eaVert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ゴシック" pitchFamily="49" charset="-128"/>
                <a:ea typeface="ＭＳ ゴシック" pitchFamily="49" charset="-128"/>
                <a:cs typeface="ＭＳ Ｐゴシック" pitchFamily="50" charset="-128"/>
              </a:rPr>
              <a:t>インデックス５</a:t>
            </a:r>
            <a:r>
              <a:rPr kumimoji="1" lang="en-US" altLang="ja-JP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ゴシック" pitchFamily="49" charset="-128"/>
                <a:ea typeface="ＭＳ ゴシック" pitchFamily="49" charset="-128"/>
                <a:cs typeface="ＭＳ Ｐゴシック" pitchFamily="50" charset="-128"/>
              </a:rPr>
              <a:t>-</a:t>
            </a:r>
            <a:r>
              <a:rPr kumimoji="1" lang="ja-JP" alt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ゴシック" pitchFamily="49" charset="-128"/>
                <a:ea typeface="ＭＳ ゴシック" pitchFamily="49" charset="-128"/>
                <a:cs typeface="ＭＳ Ｐゴシック" pitchFamily="50" charset="-128"/>
              </a:rPr>
              <a:t>４</a:t>
            </a:r>
            <a:endParaRPr kumimoji="1" 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2"/>
          <p:cNvSpPr txBox="1">
            <a:spLocks noChangeArrowheads="1"/>
          </p:cNvSpPr>
          <p:nvPr/>
        </p:nvSpPr>
        <p:spPr bwMode="auto">
          <a:xfrm>
            <a:off x="7667625" y="8677275"/>
            <a:ext cx="228600" cy="1714500"/>
          </a:xfrm>
          <a:prstGeom prst="rect">
            <a:avLst/>
          </a:prstGeom>
          <a:solidFill>
            <a:srgbClr val="FFFFFF"/>
          </a:solidFill>
          <a:ln w="0" cap="rnd">
            <a:noFill/>
            <a:prstDash val="sysDot"/>
            <a:miter lim="800000"/>
            <a:headEnd/>
            <a:tailEnd/>
          </a:ln>
        </p:spPr>
        <p:txBody>
          <a:bodyPr vert="eaVert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ゴシック" pitchFamily="49" charset="-128"/>
                <a:ea typeface="ＭＳ ゴシック" pitchFamily="49" charset="-128"/>
                <a:cs typeface="ＭＳ Ｐゴシック" pitchFamily="50" charset="-128"/>
              </a:rPr>
              <a:t>インデックス５</a:t>
            </a:r>
            <a:r>
              <a:rPr kumimoji="1" lang="en-US" altLang="ja-JP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ゴシック" pitchFamily="49" charset="-128"/>
                <a:ea typeface="ＭＳ ゴシック" pitchFamily="49" charset="-128"/>
                <a:cs typeface="ＭＳ Ｐゴシック" pitchFamily="50" charset="-128"/>
              </a:rPr>
              <a:t>-</a:t>
            </a:r>
            <a:r>
              <a:rPr kumimoji="1" lang="ja-JP" alt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ゴシック" pitchFamily="49" charset="-128"/>
                <a:ea typeface="ＭＳ ゴシック" pitchFamily="49" charset="-128"/>
                <a:cs typeface="ＭＳ Ｐゴシック" pitchFamily="50" charset="-128"/>
              </a:rPr>
              <a:t>５</a:t>
            </a:r>
            <a:endParaRPr kumimoji="1" 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20</Words>
  <Application>Microsoft Office PowerPoint</Application>
  <PresentationFormat>ユーザー設定</PresentationFormat>
  <Paragraphs>5</Paragraphs>
  <Slides>5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6" baseType="lpstr">
      <vt:lpstr>Office テーマ</vt:lpstr>
      <vt:lpstr>スライド 1</vt:lpstr>
      <vt:lpstr>スライド 2</vt:lpstr>
      <vt:lpstr>スライド 3</vt:lpstr>
      <vt:lpstr>スライド 4</vt:lpstr>
      <vt:lpstr>スライド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default</dc:creator>
  <cp:lastModifiedBy>default</cp:lastModifiedBy>
  <cp:revision>1</cp:revision>
  <dcterms:created xsi:type="dcterms:W3CDTF">2012-12-21T11:41:25Z</dcterms:created>
  <dcterms:modified xsi:type="dcterms:W3CDTF">2012-12-21T11:42:47Z</dcterms:modified>
</cp:coreProperties>
</file>