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9" r:id="rId6"/>
    <p:sldId id="260" r:id="rId7"/>
    <p:sldId id="261" r:id="rId8"/>
    <p:sldId id="257" r:id="rId9"/>
    <p:sldId id="258" r:id="rId10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9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587A-EDA9-456C-BAB6-F2266866C706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C7480-FBB8-4984-8CD7-BB95B53DEFB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1174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130492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24669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3621088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4803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5946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45400" y="7153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７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45400" y="8296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８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645400" y="9439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インデックス９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９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</Words>
  <Application>Microsoft Office PowerPoint</Application>
  <PresentationFormat>ユーザー設定</PresentationFormat>
  <Paragraphs>9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2</cp:revision>
  <dcterms:created xsi:type="dcterms:W3CDTF">2012-12-21T11:31:23Z</dcterms:created>
  <dcterms:modified xsi:type="dcterms:W3CDTF">2012-12-21T11:37:30Z</dcterms:modified>
</cp:coreProperties>
</file>