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1" r:id="rId5"/>
    <p:sldId id="258" r:id="rId6"/>
    <p:sldId id="259" r:id="rId7"/>
    <p:sldId id="257" r:id="rId8"/>
  </p:sldIdLst>
  <p:sldSz cx="79930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14" y="-132"/>
      </p:cViewPr>
      <p:guideLst>
        <p:guide orient="horz" pos="3368"/>
        <p:guide pos="25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9480" y="3321886"/>
            <a:ext cx="6794104" cy="229215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8960" y="6059593"/>
            <a:ext cx="559514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6437" y="668338"/>
            <a:ext cx="1570859" cy="142256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697" y="668338"/>
            <a:ext cx="4583523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397" y="6871500"/>
            <a:ext cx="679410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31397" y="4532320"/>
            <a:ext cx="679410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697" y="3891210"/>
            <a:ext cx="307649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59412" y="3891210"/>
            <a:ext cx="3077884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393639"/>
            <a:ext cx="3531658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9653" y="3391194"/>
            <a:ext cx="3531658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060365" y="2393639"/>
            <a:ext cx="3533045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060365" y="3391194"/>
            <a:ext cx="3533045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5756"/>
            <a:ext cx="262966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25066" y="425756"/>
            <a:ext cx="4468344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99653" y="2237694"/>
            <a:ext cx="262966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6696" y="7485380"/>
            <a:ext cx="479583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6696" y="955475"/>
            <a:ext cx="479583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66696" y="8369071"/>
            <a:ext cx="479583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ndex07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08000" y="-108000"/>
            <a:ext cx="8220075" cy="10906125"/>
          </a:xfrm>
          <a:prstGeom prst="rect">
            <a:avLst/>
          </a:prstGeom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495127"/>
            <a:ext cx="719375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99653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23251-79BA-4973-A7B6-5E9AFEE2AB60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730963" y="9911198"/>
            <a:ext cx="25311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728362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52A71-F3F8-4A93-85BE-74660AC64CE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45400" y="2952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インデックス７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45400" y="180022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インデックス７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２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45400" y="32670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インデックス７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３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45400" y="48037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インデックス７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４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45400" y="62896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インデックス７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５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45400" y="77755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インデックス７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６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645400" y="93249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インデックス７</a:t>
            </a:r>
            <a:r>
              <a:rPr kumimoji="1" lang="en-US" altLang="ja-JP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７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28</Words>
  <Application>Microsoft Office PowerPoint</Application>
  <PresentationFormat>ユーザー設定</PresentationFormat>
  <Paragraphs>7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default</dc:creator>
  <cp:lastModifiedBy>default</cp:lastModifiedBy>
  <cp:revision>1</cp:revision>
  <dcterms:created xsi:type="dcterms:W3CDTF">2012-12-21T11:35:39Z</dcterms:created>
  <dcterms:modified xsi:type="dcterms:W3CDTF">2012-12-21T11:39:22Z</dcterms:modified>
</cp:coreProperties>
</file>