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5526088" cy="7470775"/>
  <p:notesSz cx="6858000" cy="9144000"/>
  <p:defaultTextStyle>
    <a:defPPr>
      <a:defRPr lang="ja-JP"/>
    </a:defPPr>
    <a:lvl1pPr marL="0" algn="l" defTabSz="742416" rtl="0" eaLnBrk="1" latinLnBrk="0" hangingPunct="1">
      <a:defRPr kumimoji="1" sz="1476" kern="1200">
        <a:solidFill>
          <a:schemeClr val="tx1"/>
        </a:solidFill>
        <a:latin typeface="+mn-lt"/>
        <a:ea typeface="+mn-ea"/>
        <a:cs typeface="+mn-cs"/>
      </a:defRPr>
    </a:lvl1pPr>
    <a:lvl2pPr marL="371209" algn="l" defTabSz="742416" rtl="0" eaLnBrk="1" latinLnBrk="0" hangingPunct="1">
      <a:defRPr kumimoji="1" sz="1476" kern="1200">
        <a:solidFill>
          <a:schemeClr val="tx1"/>
        </a:solidFill>
        <a:latin typeface="+mn-lt"/>
        <a:ea typeface="+mn-ea"/>
        <a:cs typeface="+mn-cs"/>
      </a:defRPr>
    </a:lvl2pPr>
    <a:lvl3pPr marL="742416" algn="l" defTabSz="742416" rtl="0" eaLnBrk="1" latinLnBrk="0" hangingPunct="1">
      <a:defRPr kumimoji="1" sz="1476" kern="1200">
        <a:solidFill>
          <a:schemeClr val="tx1"/>
        </a:solidFill>
        <a:latin typeface="+mn-lt"/>
        <a:ea typeface="+mn-ea"/>
        <a:cs typeface="+mn-cs"/>
      </a:defRPr>
    </a:lvl3pPr>
    <a:lvl4pPr marL="1113624" algn="l" defTabSz="742416" rtl="0" eaLnBrk="1" latinLnBrk="0" hangingPunct="1">
      <a:defRPr kumimoji="1" sz="1476" kern="1200">
        <a:solidFill>
          <a:schemeClr val="tx1"/>
        </a:solidFill>
        <a:latin typeface="+mn-lt"/>
        <a:ea typeface="+mn-ea"/>
        <a:cs typeface="+mn-cs"/>
      </a:defRPr>
    </a:lvl4pPr>
    <a:lvl5pPr marL="1484832" algn="l" defTabSz="742416" rtl="0" eaLnBrk="1" latinLnBrk="0" hangingPunct="1">
      <a:defRPr kumimoji="1" sz="1476" kern="1200">
        <a:solidFill>
          <a:schemeClr val="tx1"/>
        </a:solidFill>
        <a:latin typeface="+mn-lt"/>
        <a:ea typeface="+mn-ea"/>
        <a:cs typeface="+mn-cs"/>
      </a:defRPr>
    </a:lvl5pPr>
    <a:lvl6pPr marL="1856042" algn="l" defTabSz="742416" rtl="0" eaLnBrk="1" latinLnBrk="0" hangingPunct="1">
      <a:defRPr kumimoji="1" sz="1476" kern="1200">
        <a:solidFill>
          <a:schemeClr val="tx1"/>
        </a:solidFill>
        <a:latin typeface="+mn-lt"/>
        <a:ea typeface="+mn-ea"/>
        <a:cs typeface="+mn-cs"/>
      </a:defRPr>
    </a:lvl6pPr>
    <a:lvl7pPr marL="2227248" algn="l" defTabSz="742416" rtl="0" eaLnBrk="1" latinLnBrk="0" hangingPunct="1">
      <a:defRPr kumimoji="1" sz="1476" kern="1200">
        <a:solidFill>
          <a:schemeClr val="tx1"/>
        </a:solidFill>
        <a:latin typeface="+mn-lt"/>
        <a:ea typeface="+mn-ea"/>
        <a:cs typeface="+mn-cs"/>
      </a:defRPr>
    </a:lvl7pPr>
    <a:lvl8pPr marL="2598457" algn="l" defTabSz="742416" rtl="0" eaLnBrk="1" latinLnBrk="0" hangingPunct="1">
      <a:defRPr kumimoji="1" sz="1476" kern="1200">
        <a:solidFill>
          <a:schemeClr val="tx1"/>
        </a:solidFill>
        <a:latin typeface="+mn-lt"/>
        <a:ea typeface="+mn-ea"/>
        <a:cs typeface="+mn-cs"/>
      </a:defRPr>
    </a:lvl8pPr>
    <a:lvl9pPr marL="2969665" algn="l" defTabSz="742416" rtl="0" eaLnBrk="1" latinLnBrk="0" hangingPunct="1">
      <a:defRPr kumimoji="1" sz="147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4" userDrawn="1">
          <p15:clr>
            <a:srgbClr val="A4A3A4"/>
          </p15:clr>
        </p15:guide>
        <p15:guide id="2" pos="17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565" autoAdjust="0"/>
  </p:normalViewPr>
  <p:slideViewPr>
    <p:cSldViewPr>
      <p:cViewPr varScale="1">
        <p:scale>
          <a:sx n="87" d="100"/>
          <a:sy n="87" d="100"/>
        </p:scale>
        <p:origin x="2508" y="84"/>
      </p:cViewPr>
      <p:guideLst>
        <p:guide orient="horz" pos="2354"/>
        <p:guide pos="17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8612C-C21F-4ED7-AC4E-195268F65ADD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87588" y="1143000"/>
            <a:ext cx="22828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436E2-C465-4D82-8B08-52ABA344A7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5010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7078" rtl="0" eaLnBrk="1" latinLnBrk="0" hangingPunct="1">
      <a:defRPr kumimoji="1" sz="1059" kern="1200">
        <a:solidFill>
          <a:schemeClr val="tx1"/>
        </a:solidFill>
        <a:latin typeface="+mn-lt"/>
        <a:ea typeface="+mn-ea"/>
        <a:cs typeface="+mn-cs"/>
      </a:defRPr>
    </a:lvl1pPr>
    <a:lvl2pPr marL="403539" algn="l" defTabSz="807078" rtl="0" eaLnBrk="1" latinLnBrk="0" hangingPunct="1">
      <a:defRPr kumimoji="1" sz="1059" kern="1200">
        <a:solidFill>
          <a:schemeClr val="tx1"/>
        </a:solidFill>
        <a:latin typeface="+mn-lt"/>
        <a:ea typeface="+mn-ea"/>
        <a:cs typeface="+mn-cs"/>
      </a:defRPr>
    </a:lvl2pPr>
    <a:lvl3pPr marL="807078" algn="l" defTabSz="807078" rtl="0" eaLnBrk="1" latinLnBrk="0" hangingPunct="1">
      <a:defRPr kumimoji="1" sz="1059" kern="1200">
        <a:solidFill>
          <a:schemeClr val="tx1"/>
        </a:solidFill>
        <a:latin typeface="+mn-lt"/>
        <a:ea typeface="+mn-ea"/>
        <a:cs typeface="+mn-cs"/>
      </a:defRPr>
    </a:lvl3pPr>
    <a:lvl4pPr marL="1210617" algn="l" defTabSz="807078" rtl="0" eaLnBrk="1" latinLnBrk="0" hangingPunct="1">
      <a:defRPr kumimoji="1" sz="1059" kern="1200">
        <a:solidFill>
          <a:schemeClr val="tx1"/>
        </a:solidFill>
        <a:latin typeface="+mn-lt"/>
        <a:ea typeface="+mn-ea"/>
        <a:cs typeface="+mn-cs"/>
      </a:defRPr>
    </a:lvl4pPr>
    <a:lvl5pPr marL="1614156" algn="l" defTabSz="807078" rtl="0" eaLnBrk="1" latinLnBrk="0" hangingPunct="1">
      <a:defRPr kumimoji="1" sz="1059" kern="1200">
        <a:solidFill>
          <a:schemeClr val="tx1"/>
        </a:solidFill>
        <a:latin typeface="+mn-lt"/>
        <a:ea typeface="+mn-ea"/>
        <a:cs typeface="+mn-cs"/>
      </a:defRPr>
    </a:lvl5pPr>
    <a:lvl6pPr marL="2017696" algn="l" defTabSz="807078" rtl="0" eaLnBrk="1" latinLnBrk="0" hangingPunct="1">
      <a:defRPr kumimoji="1" sz="1059" kern="1200">
        <a:solidFill>
          <a:schemeClr val="tx1"/>
        </a:solidFill>
        <a:latin typeface="+mn-lt"/>
        <a:ea typeface="+mn-ea"/>
        <a:cs typeface="+mn-cs"/>
      </a:defRPr>
    </a:lvl6pPr>
    <a:lvl7pPr marL="2421234" algn="l" defTabSz="807078" rtl="0" eaLnBrk="1" latinLnBrk="0" hangingPunct="1">
      <a:defRPr kumimoji="1" sz="1059" kern="1200">
        <a:solidFill>
          <a:schemeClr val="tx1"/>
        </a:solidFill>
        <a:latin typeface="+mn-lt"/>
        <a:ea typeface="+mn-ea"/>
        <a:cs typeface="+mn-cs"/>
      </a:defRPr>
    </a:lvl7pPr>
    <a:lvl8pPr marL="2824773" algn="l" defTabSz="807078" rtl="0" eaLnBrk="1" latinLnBrk="0" hangingPunct="1">
      <a:defRPr kumimoji="1" sz="1059" kern="1200">
        <a:solidFill>
          <a:schemeClr val="tx1"/>
        </a:solidFill>
        <a:latin typeface="+mn-lt"/>
        <a:ea typeface="+mn-ea"/>
        <a:cs typeface="+mn-cs"/>
      </a:defRPr>
    </a:lvl8pPr>
    <a:lvl9pPr marL="3228313" algn="l" defTabSz="807078" rtl="0" eaLnBrk="1" latinLnBrk="0" hangingPunct="1">
      <a:defRPr kumimoji="1" sz="105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87588" y="1143000"/>
            <a:ext cx="2282825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436E2-C465-4D82-8B08-52ABA344A7F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6324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76366468-C975-B3B8-0414-71DBCC9DACAC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387"/>
            <a:ext cx="5526276" cy="747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006415" y="299180"/>
            <a:ext cx="1243370" cy="6374369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276305" y="299180"/>
            <a:ext cx="3638008" cy="6374369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6524" y="4800666"/>
            <a:ext cx="4697176" cy="1483779"/>
          </a:xfrm>
        </p:spPr>
        <p:txBody>
          <a:bodyPr anchor="t"/>
          <a:lstStyle>
            <a:lvl1pPr algn="l">
              <a:defRPr sz="3119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36524" y="3166435"/>
            <a:ext cx="4697176" cy="1634231"/>
          </a:xfrm>
        </p:spPr>
        <p:txBody>
          <a:bodyPr anchor="b"/>
          <a:lstStyle>
            <a:lvl1pPr marL="0" indent="0">
              <a:buNone/>
              <a:defRPr sz="1589">
                <a:solidFill>
                  <a:schemeClr val="tx1">
                    <a:tint val="75000"/>
                  </a:schemeClr>
                </a:solidFill>
              </a:defRPr>
            </a:lvl1pPr>
            <a:lvl2pPr marL="355269" indent="0">
              <a:buNone/>
              <a:defRPr sz="1412">
                <a:solidFill>
                  <a:schemeClr val="tx1">
                    <a:tint val="75000"/>
                  </a:schemeClr>
                </a:solidFill>
              </a:defRPr>
            </a:lvl2pPr>
            <a:lvl3pPr marL="710540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3pPr>
            <a:lvl4pPr marL="1065809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4pPr>
            <a:lvl5pPr marL="1421078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5pPr>
            <a:lvl6pPr marL="1776350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6pPr>
            <a:lvl7pPr marL="2131619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7pPr>
            <a:lvl8pPr marL="2486888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8pPr>
            <a:lvl9pPr marL="2842159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76307" y="1743184"/>
            <a:ext cx="2440689" cy="4930366"/>
          </a:xfrm>
        </p:spPr>
        <p:txBody>
          <a:bodyPr/>
          <a:lstStyle>
            <a:lvl1pPr>
              <a:defRPr sz="2178"/>
            </a:lvl1pPr>
            <a:lvl2pPr>
              <a:defRPr sz="1883"/>
            </a:lvl2pPr>
            <a:lvl3pPr>
              <a:defRPr sz="1589"/>
            </a:lvl3pPr>
            <a:lvl4pPr>
              <a:defRPr sz="1412"/>
            </a:lvl4pPr>
            <a:lvl5pPr>
              <a:defRPr sz="1412"/>
            </a:lvl5pPr>
            <a:lvl6pPr>
              <a:defRPr sz="1412"/>
            </a:lvl6pPr>
            <a:lvl7pPr>
              <a:defRPr sz="1412"/>
            </a:lvl7pPr>
            <a:lvl8pPr>
              <a:defRPr sz="1412"/>
            </a:lvl8pPr>
            <a:lvl9pPr>
              <a:defRPr sz="1412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2809096" y="1743184"/>
            <a:ext cx="2440689" cy="4930366"/>
          </a:xfrm>
        </p:spPr>
        <p:txBody>
          <a:bodyPr/>
          <a:lstStyle>
            <a:lvl1pPr>
              <a:defRPr sz="2178"/>
            </a:lvl1pPr>
            <a:lvl2pPr>
              <a:defRPr sz="1883"/>
            </a:lvl2pPr>
            <a:lvl3pPr>
              <a:defRPr sz="1589"/>
            </a:lvl3pPr>
            <a:lvl4pPr>
              <a:defRPr sz="1412"/>
            </a:lvl4pPr>
            <a:lvl5pPr>
              <a:defRPr sz="1412"/>
            </a:lvl5pPr>
            <a:lvl6pPr>
              <a:defRPr sz="1412"/>
            </a:lvl6pPr>
            <a:lvl7pPr>
              <a:defRPr sz="1412"/>
            </a:lvl7pPr>
            <a:lvl8pPr>
              <a:defRPr sz="1412"/>
            </a:lvl8pPr>
            <a:lvl9pPr>
              <a:defRPr sz="1412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76304" y="1672279"/>
            <a:ext cx="2441649" cy="696926"/>
          </a:xfrm>
        </p:spPr>
        <p:txBody>
          <a:bodyPr anchor="b"/>
          <a:lstStyle>
            <a:lvl1pPr marL="0" indent="0">
              <a:buNone/>
              <a:defRPr sz="1883" b="1"/>
            </a:lvl1pPr>
            <a:lvl2pPr marL="355269" indent="0">
              <a:buNone/>
              <a:defRPr sz="1589" b="1"/>
            </a:lvl2pPr>
            <a:lvl3pPr marL="710540" indent="0">
              <a:buNone/>
              <a:defRPr sz="1412" b="1"/>
            </a:lvl3pPr>
            <a:lvl4pPr marL="1065809" indent="0">
              <a:buNone/>
              <a:defRPr sz="1235" b="1"/>
            </a:lvl4pPr>
            <a:lvl5pPr marL="1421078" indent="0">
              <a:buNone/>
              <a:defRPr sz="1235" b="1"/>
            </a:lvl5pPr>
            <a:lvl6pPr marL="1776350" indent="0">
              <a:buNone/>
              <a:defRPr sz="1235" b="1"/>
            </a:lvl6pPr>
            <a:lvl7pPr marL="2131619" indent="0">
              <a:buNone/>
              <a:defRPr sz="1235" b="1"/>
            </a:lvl7pPr>
            <a:lvl8pPr marL="2486888" indent="0">
              <a:buNone/>
              <a:defRPr sz="1235" b="1"/>
            </a:lvl8pPr>
            <a:lvl9pPr marL="2842159" indent="0">
              <a:buNone/>
              <a:defRPr sz="1235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276304" y="2369204"/>
            <a:ext cx="2441649" cy="4304343"/>
          </a:xfrm>
        </p:spPr>
        <p:txBody>
          <a:bodyPr/>
          <a:lstStyle>
            <a:lvl1pPr>
              <a:defRPr sz="1883"/>
            </a:lvl1pPr>
            <a:lvl2pPr>
              <a:defRPr sz="1589"/>
            </a:lvl2pPr>
            <a:lvl3pPr>
              <a:defRPr sz="1412"/>
            </a:lvl3pPr>
            <a:lvl4pPr>
              <a:defRPr sz="1235"/>
            </a:lvl4pPr>
            <a:lvl5pPr>
              <a:defRPr sz="1235"/>
            </a:lvl5pPr>
            <a:lvl6pPr>
              <a:defRPr sz="1235"/>
            </a:lvl6pPr>
            <a:lvl7pPr>
              <a:defRPr sz="1235"/>
            </a:lvl7pPr>
            <a:lvl8pPr>
              <a:defRPr sz="1235"/>
            </a:lvl8pPr>
            <a:lvl9pPr>
              <a:defRPr sz="1235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2807177" y="1672279"/>
            <a:ext cx="2442607" cy="696926"/>
          </a:xfrm>
        </p:spPr>
        <p:txBody>
          <a:bodyPr anchor="b"/>
          <a:lstStyle>
            <a:lvl1pPr marL="0" indent="0">
              <a:buNone/>
              <a:defRPr sz="1883" b="1"/>
            </a:lvl1pPr>
            <a:lvl2pPr marL="355269" indent="0">
              <a:buNone/>
              <a:defRPr sz="1589" b="1"/>
            </a:lvl2pPr>
            <a:lvl3pPr marL="710540" indent="0">
              <a:buNone/>
              <a:defRPr sz="1412" b="1"/>
            </a:lvl3pPr>
            <a:lvl4pPr marL="1065809" indent="0">
              <a:buNone/>
              <a:defRPr sz="1235" b="1"/>
            </a:lvl4pPr>
            <a:lvl5pPr marL="1421078" indent="0">
              <a:buNone/>
              <a:defRPr sz="1235" b="1"/>
            </a:lvl5pPr>
            <a:lvl6pPr marL="1776350" indent="0">
              <a:buNone/>
              <a:defRPr sz="1235" b="1"/>
            </a:lvl6pPr>
            <a:lvl7pPr marL="2131619" indent="0">
              <a:buNone/>
              <a:defRPr sz="1235" b="1"/>
            </a:lvl7pPr>
            <a:lvl8pPr marL="2486888" indent="0">
              <a:buNone/>
              <a:defRPr sz="1235" b="1"/>
            </a:lvl8pPr>
            <a:lvl9pPr marL="2842159" indent="0">
              <a:buNone/>
              <a:defRPr sz="1235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2807177" y="2369204"/>
            <a:ext cx="2442607" cy="4304343"/>
          </a:xfrm>
        </p:spPr>
        <p:txBody>
          <a:bodyPr/>
          <a:lstStyle>
            <a:lvl1pPr>
              <a:defRPr sz="1883"/>
            </a:lvl1pPr>
            <a:lvl2pPr>
              <a:defRPr sz="1589"/>
            </a:lvl2pPr>
            <a:lvl3pPr>
              <a:defRPr sz="1412"/>
            </a:lvl3pPr>
            <a:lvl4pPr>
              <a:defRPr sz="1235"/>
            </a:lvl4pPr>
            <a:lvl5pPr>
              <a:defRPr sz="1235"/>
            </a:lvl5pPr>
            <a:lvl6pPr>
              <a:defRPr sz="1235"/>
            </a:lvl6pPr>
            <a:lvl7pPr>
              <a:defRPr sz="1235"/>
            </a:lvl7pPr>
            <a:lvl8pPr>
              <a:defRPr sz="1235"/>
            </a:lvl8pPr>
            <a:lvl9pPr>
              <a:defRPr sz="1235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6306" y="297451"/>
            <a:ext cx="1818046" cy="1265881"/>
          </a:xfrm>
        </p:spPr>
        <p:txBody>
          <a:bodyPr anchor="b"/>
          <a:lstStyle>
            <a:lvl1pPr algn="l">
              <a:defRPr sz="1589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60548" y="297449"/>
            <a:ext cx="3089236" cy="6376099"/>
          </a:xfrm>
        </p:spPr>
        <p:txBody>
          <a:bodyPr/>
          <a:lstStyle>
            <a:lvl1pPr>
              <a:defRPr sz="2472"/>
            </a:lvl1pPr>
            <a:lvl2pPr>
              <a:defRPr sz="2178"/>
            </a:lvl2pPr>
            <a:lvl3pPr>
              <a:defRPr sz="1883"/>
            </a:lvl3pPr>
            <a:lvl4pPr>
              <a:defRPr sz="1589"/>
            </a:lvl4pPr>
            <a:lvl5pPr>
              <a:defRPr sz="1589"/>
            </a:lvl5pPr>
            <a:lvl6pPr>
              <a:defRPr sz="1589"/>
            </a:lvl6pPr>
            <a:lvl7pPr>
              <a:defRPr sz="1589"/>
            </a:lvl7pPr>
            <a:lvl8pPr>
              <a:defRPr sz="1589"/>
            </a:lvl8pPr>
            <a:lvl9pPr>
              <a:defRPr sz="1589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76306" y="1563331"/>
            <a:ext cx="1818046" cy="5110218"/>
          </a:xfrm>
        </p:spPr>
        <p:txBody>
          <a:bodyPr/>
          <a:lstStyle>
            <a:lvl1pPr marL="0" indent="0">
              <a:buNone/>
              <a:defRPr sz="1117"/>
            </a:lvl1pPr>
            <a:lvl2pPr marL="355269" indent="0">
              <a:buNone/>
              <a:defRPr sz="941"/>
            </a:lvl2pPr>
            <a:lvl3pPr marL="710540" indent="0">
              <a:buNone/>
              <a:defRPr sz="765"/>
            </a:lvl3pPr>
            <a:lvl4pPr marL="1065809" indent="0">
              <a:buNone/>
              <a:defRPr sz="647"/>
            </a:lvl4pPr>
            <a:lvl5pPr marL="1421078" indent="0">
              <a:buNone/>
              <a:defRPr sz="647"/>
            </a:lvl5pPr>
            <a:lvl6pPr marL="1776350" indent="0">
              <a:buNone/>
              <a:defRPr sz="647"/>
            </a:lvl6pPr>
            <a:lvl7pPr marL="2131619" indent="0">
              <a:buNone/>
              <a:defRPr sz="647"/>
            </a:lvl7pPr>
            <a:lvl8pPr marL="2486888" indent="0">
              <a:buNone/>
              <a:defRPr sz="647"/>
            </a:lvl8pPr>
            <a:lvl9pPr marL="2842159" indent="0">
              <a:buNone/>
              <a:defRPr sz="647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83152" y="5229544"/>
            <a:ext cx="3315653" cy="617377"/>
          </a:xfrm>
        </p:spPr>
        <p:txBody>
          <a:bodyPr anchor="b"/>
          <a:lstStyle>
            <a:lvl1pPr algn="l">
              <a:defRPr sz="1589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083152" y="667528"/>
            <a:ext cx="3315653" cy="4482465"/>
          </a:xfrm>
        </p:spPr>
        <p:txBody>
          <a:bodyPr/>
          <a:lstStyle>
            <a:lvl1pPr marL="0" indent="0">
              <a:buNone/>
              <a:defRPr sz="2472"/>
            </a:lvl1pPr>
            <a:lvl2pPr marL="355269" indent="0">
              <a:buNone/>
              <a:defRPr sz="2178"/>
            </a:lvl2pPr>
            <a:lvl3pPr marL="710540" indent="0">
              <a:buNone/>
              <a:defRPr sz="1883"/>
            </a:lvl3pPr>
            <a:lvl4pPr marL="1065809" indent="0">
              <a:buNone/>
              <a:defRPr sz="1589"/>
            </a:lvl4pPr>
            <a:lvl5pPr marL="1421078" indent="0">
              <a:buNone/>
              <a:defRPr sz="1589"/>
            </a:lvl5pPr>
            <a:lvl6pPr marL="1776350" indent="0">
              <a:buNone/>
              <a:defRPr sz="1589"/>
            </a:lvl6pPr>
            <a:lvl7pPr marL="2131619" indent="0">
              <a:buNone/>
              <a:defRPr sz="1589"/>
            </a:lvl7pPr>
            <a:lvl8pPr marL="2486888" indent="0">
              <a:buNone/>
              <a:defRPr sz="1589"/>
            </a:lvl8pPr>
            <a:lvl9pPr marL="2842159" indent="0">
              <a:buNone/>
              <a:defRPr sz="1589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083152" y="5846921"/>
            <a:ext cx="3315653" cy="876779"/>
          </a:xfrm>
        </p:spPr>
        <p:txBody>
          <a:bodyPr/>
          <a:lstStyle>
            <a:lvl1pPr marL="0" indent="0">
              <a:buNone/>
              <a:defRPr sz="1117"/>
            </a:lvl1pPr>
            <a:lvl2pPr marL="355269" indent="0">
              <a:buNone/>
              <a:defRPr sz="941"/>
            </a:lvl2pPr>
            <a:lvl3pPr marL="710540" indent="0">
              <a:buNone/>
              <a:defRPr sz="765"/>
            </a:lvl3pPr>
            <a:lvl4pPr marL="1065809" indent="0">
              <a:buNone/>
              <a:defRPr sz="647"/>
            </a:lvl4pPr>
            <a:lvl5pPr marL="1421078" indent="0">
              <a:buNone/>
              <a:defRPr sz="647"/>
            </a:lvl5pPr>
            <a:lvl6pPr marL="1776350" indent="0">
              <a:buNone/>
              <a:defRPr sz="647"/>
            </a:lvl6pPr>
            <a:lvl7pPr marL="2131619" indent="0">
              <a:buNone/>
              <a:defRPr sz="647"/>
            </a:lvl7pPr>
            <a:lvl8pPr marL="2486888" indent="0">
              <a:buNone/>
              <a:defRPr sz="647"/>
            </a:lvl8pPr>
            <a:lvl9pPr marL="2842159" indent="0">
              <a:buNone/>
              <a:defRPr sz="647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276306" y="299178"/>
            <a:ext cx="4973480" cy="1245129"/>
          </a:xfrm>
          <a:prstGeom prst="rect">
            <a:avLst/>
          </a:prstGeom>
        </p:spPr>
        <p:txBody>
          <a:bodyPr vert="horz" lIns="120758" tIns="60379" rIns="120758" bIns="60379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76306" y="1743184"/>
            <a:ext cx="4973480" cy="4930366"/>
          </a:xfrm>
          <a:prstGeom prst="rect">
            <a:avLst/>
          </a:prstGeom>
        </p:spPr>
        <p:txBody>
          <a:bodyPr vert="horz" lIns="120758" tIns="60379" rIns="120758" bIns="60379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276305" y="6924304"/>
            <a:ext cx="1289420" cy="397749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l">
              <a:defRPr sz="9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2026/4/7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1888081" y="6924304"/>
            <a:ext cx="1749928" cy="397749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ctr">
              <a:defRPr sz="9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3960364" y="6924304"/>
            <a:ext cx="1289420" cy="397749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r">
              <a:defRPr sz="9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10540" rtl="0" eaLnBrk="1" latinLnBrk="0" hangingPunct="1">
        <a:spcBef>
          <a:spcPct val="0"/>
        </a:spcBef>
        <a:buNone/>
        <a:defRPr kumimoji="1" sz="34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53" indent="-266453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2472" kern="1200">
          <a:solidFill>
            <a:schemeClr val="tx1"/>
          </a:solidFill>
          <a:latin typeface="+mn-lt"/>
          <a:ea typeface="+mn-ea"/>
          <a:cs typeface="+mn-cs"/>
        </a:defRPr>
      </a:lvl1pPr>
      <a:lvl2pPr marL="577313" indent="-222044" algn="l" defTabSz="710540" rtl="0" eaLnBrk="1" latinLnBrk="0" hangingPunct="1">
        <a:spcBef>
          <a:spcPct val="20000"/>
        </a:spcBef>
        <a:buFont typeface="Arial" pitchFamily="34" charset="0"/>
        <a:buChar char="–"/>
        <a:defRPr kumimoji="1" sz="2178" kern="1200">
          <a:solidFill>
            <a:schemeClr val="tx1"/>
          </a:solidFill>
          <a:latin typeface="+mn-lt"/>
          <a:ea typeface="+mn-ea"/>
          <a:cs typeface="+mn-cs"/>
        </a:defRPr>
      </a:lvl2pPr>
      <a:lvl3pPr marL="888174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883" kern="1200">
          <a:solidFill>
            <a:schemeClr val="tx1"/>
          </a:solidFill>
          <a:latin typeface="+mn-lt"/>
          <a:ea typeface="+mn-ea"/>
          <a:cs typeface="+mn-cs"/>
        </a:defRPr>
      </a:lvl3pPr>
      <a:lvl4pPr marL="1243444" indent="-177635" algn="l" defTabSz="710540" rtl="0" eaLnBrk="1" latinLnBrk="0" hangingPunct="1">
        <a:spcBef>
          <a:spcPct val="20000"/>
        </a:spcBef>
        <a:buFont typeface="Arial" pitchFamily="34" charset="0"/>
        <a:buChar char="–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4pPr>
      <a:lvl5pPr marL="1598713" indent="-177635" algn="l" defTabSz="710540" rtl="0" eaLnBrk="1" latinLnBrk="0" hangingPunct="1">
        <a:spcBef>
          <a:spcPct val="20000"/>
        </a:spcBef>
        <a:buFont typeface="Arial" pitchFamily="34" charset="0"/>
        <a:buChar char="»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5pPr>
      <a:lvl6pPr marL="1953983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6pPr>
      <a:lvl7pPr marL="2309253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7pPr>
      <a:lvl8pPr marL="2664522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8pPr>
      <a:lvl9pPr marL="3019792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1pPr>
      <a:lvl2pPr marL="355269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2pPr>
      <a:lvl3pPr marL="710540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3pPr>
      <a:lvl4pPr marL="1065809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4pPr>
      <a:lvl5pPr marL="1421078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5pPr>
      <a:lvl6pPr marL="1776350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6pPr>
      <a:lvl7pPr marL="2131619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7pPr>
      <a:lvl8pPr marL="2486888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8pPr>
      <a:lvl9pPr marL="2842159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</Words>
  <Application>Microsoft Office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第一資料印刷株式会社-04</cp:lastModifiedBy>
  <cp:revision>13</cp:revision>
  <dcterms:modified xsi:type="dcterms:W3CDTF">2026-04-07T03:55:26Z</dcterms:modified>
</cp:coreProperties>
</file>