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470775" cy="10169525"/>
  <p:notesSz cx="6858000" cy="9144000"/>
  <p:defaultTextStyle>
    <a:defPPr>
      <a:defRPr lang="ja-JP"/>
    </a:defPPr>
    <a:lvl1pPr marL="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1pPr>
    <a:lvl2pPr marL="503861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2pPr>
    <a:lvl3pPr marL="100772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3pPr>
    <a:lvl4pPr marL="151158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4pPr>
    <a:lvl5pPr marL="2015439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5pPr>
    <a:lvl6pPr marL="2519301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6pPr>
    <a:lvl7pPr marL="302316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7pPr>
    <a:lvl8pPr marL="352702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8pPr>
    <a:lvl9pPr marL="4030880" algn="l" defTabSz="1007720" rtl="0" eaLnBrk="1" latinLnBrk="0" hangingPunct="1">
      <a:defRPr kumimoji="1" sz="200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4" userDrawn="1">
          <p15:clr>
            <a:srgbClr val="A4A3A4"/>
          </p15:clr>
        </p15:guide>
        <p15:guide id="2" pos="23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05" autoAdjust="0"/>
    <p:restoredTop sz="95565" autoAdjust="0"/>
  </p:normalViewPr>
  <p:slideViewPr>
    <p:cSldViewPr>
      <p:cViewPr>
        <p:scale>
          <a:sx n="106" d="100"/>
          <a:sy n="106" d="100"/>
        </p:scale>
        <p:origin x="3012" y="-930"/>
      </p:cViewPr>
      <p:guideLst>
        <p:guide orient="horz" pos="3204"/>
        <p:guide pos="23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8612C-C21F-4ED7-AC4E-195268F65ADD}" type="datetimeFigureOut">
              <a:rPr kumimoji="1" lang="ja-JP" altLang="en-US" smtClean="0"/>
              <a:t>2026/3/11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95525" y="1143000"/>
            <a:ext cx="2266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436E2-C465-4D82-8B08-52ABA344A7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10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1pPr>
    <a:lvl2pPr marL="547744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2pPr>
    <a:lvl3pPr marL="1095489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3pPr>
    <a:lvl4pPr marL="1643233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4pPr>
    <a:lvl5pPr marL="2190977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5pPr>
    <a:lvl6pPr marL="2738723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6pPr>
    <a:lvl7pPr marL="3286467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7pPr>
    <a:lvl8pPr marL="3834211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8pPr>
    <a:lvl9pPr marL="4381956" algn="l" defTabSz="1095489" rtl="0" eaLnBrk="1" latinLnBrk="0" hangingPunct="1">
      <a:defRPr kumimoji="1" sz="14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5525" y="1143000"/>
            <a:ext cx="226695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436E2-C465-4D82-8B08-52ABA344A7F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32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E56DED92-27C1-AE8F-6C40-0FE522049F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78" y="-238"/>
            <a:ext cx="7465618" cy="1017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16314" y="407256"/>
            <a:ext cx="1680924" cy="8677052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73540" y="407256"/>
            <a:ext cx="4918260" cy="8677052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0142" y="6534863"/>
            <a:ext cx="6350160" cy="2019781"/>
          </a:xfrm>
        </p:spPr>
        <p:txBody>
          <a:bodyPr anchor="t"/>
          <a:lstStyle>
            <a:lvl1pPr algn="l">
              <a:defRPr sz="3119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90142" y="4310281"/>
            <a:ext cx="6350160" cy="2224583"/>
          </a:xfrm>
        </p:spPr>
        <p:txBody>
          <a:bodyPr anchor="b"/>
          <a:lstStyle>
            <a:lvl1pPr marL="0" indent="0">
              <a:buNone/>
              <a:defRPr sz="1589">
                <a:solidFill>
                  <a:schemeClr val="tx1">
                    <a:tint val="75000"/>
                  </a:schemeClr>
                </a:solidFill>
              </a:defRPr>
            </a:lvl1pPr>
            <a:lvl2pPr marL="355269" indent="0">
              <a:buNone/>
              <a:defRPr sz="1412">
                <a:solidFill>
                  <a:schemeClr val="tx1">
                    <a:tint val="75000"/>
                  </a:schemeClr>
                </a:solidFill>
              </a:defRPr>
            </a:lvl2pPr>
            <a:lvl3pPr marL="71054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3pPr>
            <a:lvl4pPr marL="106580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4pPr>
            <a:lvl5pPr marL="142107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5pPr>
            <a:lvl6pPr marL="1776350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6pPr>
            <a:lvl7pPr marL="213161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7pPr>
            <a:lvl8pPr marL="2486888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8pPr>
            <a:lvl9pPr marL="2842159" indent="0">
              <a:buNone/>
              <a:defRPr sz="11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73543" y="2372893"/>
            <a:ext cx="3299592" cy="6711417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797646" y="2372893"/>
            <a:ext cx="3299592" cy="6711417"/>
          </a:xfrm>
        </p:spPr>
        <p:txBody>
          <a:bodyPr/>
          <a:lstStyle>
            <a:lvl1pPr>
              <a:defRPr sz="2178"/>
            </a:lvl1pPr>
            <a:lvl2pPr>
              <a:defRPr sz="1883"/>
            </a:lvl2pPr>
            <a:lvl3pPr>
              <a:defRPr sz="1589"/>
            </a:lvl3pPr>
            <a:lvl4pPr>
              <a:defRPr sz="1412"/>
            </a:lvl4pPr>
            <a:lvl5pPr>
              <a:defRPr sz="1412"/>
            </a:lvl5pPr>
            <a:lvl6pPr>
              <a:defRPr sz="1412"/>
            </a:lvl6pPr>
            <a:lvl7pPr>
              <a:defRPr sz="1412"/>
            </a:lvl7pPr>
            <a:lvl8pPr>
              <a:defRPr sz="1412"/>
            </a:lvl8pPr>
            <a:lvl9pPr>
              <a:defRPr sz="1412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73539" y="2276375"/>
            <a:ext cx="3300890" cy="948684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73539" y="3225058"/>
            <a:ext cx="3300890" cy="5859248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795052" y="2276375"/>
            <a:ext cx="3302186" cy="948684"/>
          </a:xfrm>
        </p:spPr>
        <p:txBody>
          <a:bodyPr anchor="b"/>
          <a:lstStyle>
            <a:lvl1pPr marL="0" indent="0">
              <a:buNone/>
              <a:defRPr sz="1883" b="1"/>
            </a:lvl1pPr>
            <a:lvl2pPr marL="355269" indent="0">
              <a:buNone/>
              <a:defRPr sz="1589" b="1"/>
            </a:lvl2pPr>
            <a:lvl3pPr marL="710540" indent="0">
              <a:buNone/>
              <a:defRPr sz="1412" b="1"/>
            </a:lvl3pPr>
            <a:lvl4pPr marL="1065809" indent="0">
              <a:buNone/>
              <a:defRPr sz="1235" b="1"/>
            </a:lvl4pPr>
            <a:lvl5pPr marL="1421078" indent="0">
              <a:buNone/>
              <a:defRPr sz="1235" b="1"/>
            </a:lvl5pPr>
            <a:lvl6pPr marL="1776350" indent="0">
              <a:buNone/>
              <a:defRPr sz="1235" b="1"/>
            </a:lvl6pPr>
            <a:lvl7pPr marL="2131619" indent="0">
              <a:buNone/>
              <a:defRPr sz="1235" b="1"/>
            </a:lvl7pPr>
            <a:lvl8pPr marL="2486888" indent="0">
              <a:buNone/>
              <a:defRPr sz="1235" b="1"/>
            </a:lvl8pPr>
            <a:lvl9pPr marL="2842159" indent="0">
              <a:buNone/>
              <a:defRPr sz="1235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795052" y="3225058"/>
            <a:ext cx="3302186" cy="5859248"/>
          </a:xfrm>
        </p:spPr>
        <p:txBody>
          <a:bodyPr/>
          <a:lstStyle>
            <a:lvl1pPr>
              <a:defRPr sz="1883"/>
            </a:lvl1pPr>
            <a:lvl2pPr>
              <a:defRPr sz="1589"/>
            </a:lvl2pPr>
            <a:lvl3pPr>
              <a:defRPr sz="1412"/>
            </a:lvl3pPr>
            <a:lvl4pPr>
              <a:defRPr sz="1235"/>
            </a:lvl4pPr>
            <a:lvl5pPr>
              <a:defRPr sz="1235"/>
            </a:lvl5pPr>
            <a:lvl6pPr>
              <a:defRPr sz="1235"/>
            </a:lvl6pPr>
            <a:lvl7pPr>
              <a:defRPr sz="1235"/>
            </a:lvl7pPr>
            <a:lvl8pPr>
              <a:defRPr sz="1235"/>
            </a:lvl8pPr>
            <a:lvl9pPr>
              <a:defRPr sz="1235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3541" y="404902"/>
            <a:ext cx="2457835" cy="1723169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920867" y="404900"/>
            <a:ext cx="4176370" cy="8679407"/>
          </a:xfrm>
        </p:spPr>
        <p:txBody>
          <a:bodyPr/>
          <a:lstStyle>
            <a:lvl1pPr>
              <a:defRPr sz="2472"/>
            </a:lvl1pPr>
            <a:lvl2pPr>
              <a:defRPr sz="2178"/>
            </a:lvl2pPr>
            <a:lvl3pPr>
              <a:defRPr sz="1883"/>
            </a:lvl3pPr>
            <a:lvl4pPr>
              <a:defRPr sz="1589"/>
            </a:lvl4pPr>
            <a:lvl5pPr>
              <a:defRPr sz="1589"/>
            </a:lvl5pPr>
            <a:lvl6pPr>
              <a:defRPr sz="1589"/>
            </a:lvl6pPr>
            <a:lvl7pPr>
              <a:defRPr sz="1589"/>
            </a:lvl7pPr>
            <a:lvl8pPr>
              <a:defRPr sz="1589"/>
            </a:lvl8pPr>
            <a:lvl9pPr>
              <a:defRPr sz="1589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73541" y="2128070"/>
            <a:ext cx="2457835" cy="6956238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64325" y="7118669"/>
            <a:ext cx="4482465" cy="840399"/>
          </a:xfrm>
        </p:spPr>
        <p:txBody>
          <a:bodyPr anchor="b"/>
          <a:lstStyle>
            <a:lvl1pPr algn="l">
              <a:defRPr sz="1589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464325" y="908667"/>
            <a:ext cx="4482465" cy="6101715"/>
          </a:xfrm>
        </p:spPr>
        <p:txBody>
          <a:bodyPr/>
          <a:lstStyle>
            <a:lvl1pPr marL="0" indent="0">
              <a:buNone/>
              <a:defRPr sz="2472"/>
            </a:lvl1pPr>
            <a:lvl2pPr marL="355269" indent="0">
              <a:buNone/>
              <a:defRPr sz="2178"/>
            </a:lvl2pPr>
            <a:lvl3pPr marL="710540" indent="0">
              <a:buNone/>
              <a:defRPr sz="1883"/>
            </a:lvl3pPr>
            <a:lvl4pPr marL="1065809" indent="0">
              <a:buNone/>
              <a:defRPr sz="1589"/>
            </a:lvl4pPr>
            <a:lvl5pPr marL="1421078" indent="0">
              <a:buNone/>
              <a:defRPr sz="1589"/>
            </a:lvl5pPr>
            <a:lvl6pPr marL="1776350" indent="0">
              <a:buNone/>
              <a:defRPr sz="1589"/>
            </a:lvl6pPr>
            <a:lvl7pPr marL="2131619" indent="0">
              <a:buNone/>
              <a:defRPr sz="1589"/>
            </a:lvl7pPr>
            <a:lvl8pPr marL="2486888" indent="0">
              <a:buNone/>
              <a:defRPr sz="1589"/>
            </a:lvl8pPr>
            <a:lvl9pPr marL="2842159" indent="0">
              <a:buNone/>
              <a:defRPr sz="1589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464325" y="7959068"/>
            <a:ext cx="4482465" cy="1193507"/>
          </a:xfrm>
        </p:spPr>
        <p:txBody>
          <a:bodyPr/>
          <a:lstStyle>
            <a:lvl1pPr marL="0" indent="0">
              <a:buNone/>
              <a:defRPr sz="1117"/>
            </a:lvl1pPr>
            <a:lvl2pPr marL="355269" indent="0">
              <a:buNone/>
              <a:defRPr sz="941"/>
            </a:lvl2pPr>
            <a:lvl3pPr marL="710540" indent="0">
              <a:buNone/>
              <a:defRPr sz="765"/>
            </a:lvl3pPr>
            <a:lvl4pPr marL="1065809" indent="0">
              <a:buNone/>
              <a:defRPr sz="647"/>
            </a:lvl4pPr>
            <a:lvl5pPr marL="1421078" indent="0">
              <a:buNone/>
              <a:defRPr sz="647"/>
            </a:lvl5pPr>
            <a:lvl6pPr marL="1776350" indent="0">
              <a:buNone/>
              <a:defRPr sz="647"/>
            </a:lvl6pPr>
            <a:lvl7pPr marL="2131619" indent="0">
              <a:buNone/>
              <a:defRPr sz="647"/>
            </a:lvl7pPr>
            <a:lvl8pPr marL="2486888" indent="0">
              <a:buNone/>
              <a:defRPr sz="647"/>
            </a:lvl8pPr>
            <a:lvl9pPr marL="2842159" indent="0">
              <a:buNone/>
              <a:defRPr sz="647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73541" y="407254"/>
            <a:ext cx="6723699" cy="1694920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73541" y="2372893"/>
            <a:ext cx="6723699" cy="6711417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373539" y="9425647"/>
            <a:ext cx="1743181" cy="54143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552516" y="9425647"/>
            <a:ext cx="2365746" cy="54143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5354057" y="9425647"/>
            <a:ext cx="1743181" cy="54143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0540" rtl="0" eaLnBrk="1" latinLnBrk="0" hangingPunct="1">
        <a:spcBef>
          <a:spcPct val="0"/>
        </a:spcBef>
        <a:buNone/>
        <a:defRPr kumimoji="1" sz="34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3" indent="-266453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2472" kern="1200">
          <a:solidFill>
            <a:schemeClr val="tx1"/>
          </a:solidFill>
          <a:latin typeface="+mn-lt"/>
          <a:ea typeface="+mn-ea"/>
          <a:cs typeface="+mn-cs"/>
        </a:defRPr>
      </a:lvl1pPr>
      <a:lvl2pPr marL="577313" indent="-222044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2178" kern="1200">
          <a:solidFill>
            <a:schemeClr val="tx1"/>
          </a:solidFill>
          <a:latin typeface="+mn-lt"/>
          <a:ea typeface="+mn-ea"/>
          <a:cs typeface="+mn-cs"/>
        </a:defRPr>
      </a:lvl2pPr>
      <a:lvl3pPr marL="888174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883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4" indent="-177635" algn="l" defTabSz="710540" rtl="0" eaLnBrk="1" latinLnBrk="0" hangingPunct="1">
        <a:spcBef>
          <a:spcPct val="20000"/>
        </a:spcBef>
        <a:buFont typeface="Arial" pitchFamily="34" charset="0"/>
        <a:buChar char="–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4pPr>
      <a:lvl5pPr marL="1598713" indent="-177635" algn="l" defTabSz="710540" rtl="0" eaLnBrk="1" latinLnBrk="0" hangingPunct="1">
        <a:spcBef>
          <a:spcPct val="20000"/>
        </a:spcBef>
        <a:buFont typeface="Arial" pitchFamily="34" charset="0"/>
        <a:buChar char="»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5pPr>
      <a:lvl6pPr marL="195398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6pPr>
      <a:lvl7pPr marL="2309253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7pPr>
      <a:lvl8pPr marL="266452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8pPr>
      <a:lvl9pPr marL="3019792" indent="-177635" algn="l" defTabSz="710540" rtl="0" eaLnBrk="1" latinLnBrk="0" hangingPunct="1">
        <a:spcBef>
          <a:spcPct val="20000"/>
        </a:spcBef>
        <a:buFont typeface="Arial" pitchFamily="34" charset="0"/>
        <a:buChar char="•"/>
        <a:defRPr kumimoji="1" sz="15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1pPr>
      <a:lvl2pPr marL="35526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2pPr>
      <a:lvl3pPr marL="71054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3pPr>
      <a:lvl4pPr marL="106580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4pPr>
      <a:lvl5pPr marL="142107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0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6pPr>
      <a:lvl7pPr marL="213161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7pPr>
      <a:lvl8pPr marL="2486888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8pPr>
      <a:lvl9pPr marL="2842159" algn="l" defTabSz="710540" rtl="0" eaLnBrk="1" latinLnBrk="0" hangingPunct="1">
        <a:defRPr kumimoji="1" sz="14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14</cp:revision>
  <dcterms:modified xsi:type="dcterms:W3CDTF">2026-03-11T02:44:25Z</dcterms:modified>
</cp:coreProperties>
</file>