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169525" cy="14022388"/>
  <p:notesSz cx="6858000" cy="9144000"/>
  <p:defaultTextStyle>
    <a:defPPr>
      <a:defRPr lang="ja-JP"/>
    </a:defPPr>
    <a:lvl1pPr marL="0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1pPr>
    <a:lvl2pPr marL="690995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2pPr>
    <a:lvl3pPr marL="1381987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3pPr>
    <a:lvl4pPr marL="2072981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4pPr>
    <a:lvl5pPr marL="2763973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5pPr>
    <a:lvl6pPr marL="3454969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6pPr>
    <a:lvl7pPr marL="4145962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7pPr>
    <a:lvl8pPr marL="4836955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8pPr>
    <a:lvl9pPr marL="5527949" algn="l" defTabSz="1381987" rtl="0" eaLnBrk="1" latinLnBrk="0" hangingPunct="1">
      <a:defRPr kumimoji="1" sz="274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8" userDrawn="1">
          <p15:clr>
            <a:srgbClr val="A4A3A4"/>
          </p15:clr>
        </p15:guide>
        <p15:guide id="2" pos="3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62" autoAdjust="0"/>
    <p:restoredTop sz="95565" autoAdjust="0"/>
  </p:normalViewPr>
  <p:slideViewPr>
    <p:cSldViewPr>
      <p:cViewPr>
        <p:scale>
          <a:sx n="100" d="100"/>
          <a:sy n="100" d="100"/>
        </p:scale>
        <p:origin x="2274" y="72"/>
      </p:cViewPr>
      <p:guideLst>
        <p:guide orient="horz" pos="4418"/>
        <p:guide pos="32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8612C-C21F-4ED7-AC4E-195268F65ADD}" type="datetimeFigureOut">
              <a:rPr kumimoji="1" lang="ja-JP" altLang="en-US" smtClean="0"/>
              <a:t>2026/3/11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09813" y="1143000"/>
            <a:ext cx="22383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436E2-C465-4D82-8B08-52ABA344A7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10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1pPr>
    <a:lvl2pPr marL="751176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2pPr>
    <a:lvl3pPr marL="1502354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3pPr>
    <a:lvl4pPr marL="2253530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4pPr>
    <a:lvl5pPr marL="3004706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5pPr>
    <a:lvl6pPr marL="3755885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6pPr>
    <a:lvl7pPr marL="4507061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7pPr>
    <a:lvl8pPr marL="5258237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8pPr>
    <a:lvl9pPr marL="6009414" algn="l" defTabSz="1502354" rtl="0" eaLnBrk="1" latinLnBrk="0" hangingPunct="1">
      <a:defRPr kumimoji="1" sz="197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309813" y="1143000"/>
            <a:ext cx="223837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436E2-C465-4D82-8B08-52ABA344A7F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32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02E51866-614A-397A-9195-FB0A531B8B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023" y="194"/>
            <a:ext cx="10173570" cy="1402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372908" y="561551"/>
            <a:ext cx="2288143" cy="11964471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08478" y="561551"/>
            <a:ext cx="6694937" cy="11964471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03325" y="9010685"/>
            <a:ext cx="8644098" cy="2785003"/>
          </a:xfrm>
        </p:spPr>
        <p:txBody>
          <a:bodyPr anchor="t"/>
          <a:lstStyle>
            <a:lvl1pPr algn="l">
              <a:defRPr sz="3119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03325" y="5943290"/>
            <a:ext cx="8644098" cy="3067397"/>
          </a:xfrm>
        </p:spPr>
        <p:txBody>
          <a:bodyPr anchor="b"/>
          <a:lstStyle>
            <a:lvl1pPr marL="0" indent="0">
              <a:buNone/>
              <a:defRPr sz="1589">
                <a:solidFill>
                  <a:schemeClr val="tx1">
                    <a:tint val="75000"/>
                  </a:schemeClr>
                </a:solidFill>
              </a:defRPr>
            </a:lvl1pPr>
            <a:lvl2pPr marL="355269" indent="0">
              <a:buNone/>
              <a:defRPr sz="1412">
                <a:solidFill>
                  <a:schemeClr val="tx1">
                    <a:tint val="75000"/>
                  </a:schemeClr>
                </a:solidFill>
              </a:defRPr>
            </a:lvl2pPr>
            <a:lvl3pPr marL="71054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3pPr>
            <a:lvl4pPr marL="106580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4pPr>
            <a:lvl5pPr marL="142107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5pPr>
            <a:lvl6pPr marL="1776350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6pPr>
            <a:lvl7pPr marL="213161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7pPr>
            <a:lvl8pPr marL="248688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8pPr>
            <a:lvl9pPr marL="284215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08482" y="3271896"/>
            <a:ext cx="4491540" cy="9254129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169511" y="3271896"/>
            <a:ext cx="4491540" cy="9254129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08476" y="3138811"/>
            <a:ext cx="4493307" cy="1308106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8476" y="4446915"/>
            <a:ext cx="4493307" cy="8079104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165980" y="3138811"/>
            <a:ext cx="4495071" cy="1308106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165980" y="4446915"/>
            <a:ext cx="4495071" cy="8079104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8480" y="558305"/>
            <a:ext cx="3345706" cy="2376015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76004" y="558302"/>
            <a:ext cx="5685046" cy="11967719"/>
          </a:xfrm>
        </p:spPr>
        <p:txBody>
          <a:bodyPr/>
          <a:lstStyle>
            <a:lvl1pPr>
              <a:defRPr sz="2472"/>
            </a:lvl1pPr>
            <a:lvl2pPr>
              <a:defRPr sz="2178"/>
            </a:lvl2pPr>
            <a:lvl3pPr>
              <a:defRPr sz="1883"/>
            </a:lvl3pPr>
            <a:lvl4pPr>
              <a:defRPr sz="1589"/>
            </a:lvl4pPr>
            <a:lvl5pPr>
              <a:defRPr sz="1589"/>
            </a:lvl5pPr>
            <a:lvl6pPr>
              <a:defRPr sz="1589"/>
            </a:lvl6pPr>
            <a:lvl7pPr>
              <a:defRPr sz="1589"/>
            </a:lvl7pPr>
            <a:lvl8pPr>
              <a:defRPr sz="1589"/>
            </a:lvl8pPr>
            <a:lvl9pPr>
              <a:defRPr sz="1589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08480" y="2934319"/>
            <a:ext cx="3345706" cy="9591703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93300" y="9815674"/>
            <a:ext cx="6101715" cy="1158796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93300" y="1252928"/>
            <a:ext cx="6101715" cy="8413433"/>
          </a:xfrm>
        </p:spPr>
        <p:txBody>
          <a:bodyPr/>
          <a:lstStyle>
            <a:lvl1pPr marL="0" indent="0">
              <a:buNone/>
              <a:defRPr sz="2472"/>
            </a:lvl1pPr>
            <a:lvl2pPr marL="355269" indent="0">
              <a:buNone/>
              <a:defRPr sz="2178"/>
            </a:lvl2pPr>
            <a:lvl3pPr marL="710540" indent="0">
              <a:buNone/>
              <a:defRPr sz="1883"/>
            </a:lvl3pPr>
            <a:lvl4pPr marL="1065809" indent="0">
              <a:buNone/>
              <a:defRPr sz="1589"/>
            </a:lvl4pPr>
            <a:lvl5pPr marL="1421078" indent="0">
              <a:buNone/>
              <a:defRPr sz="1589"/>
            </a:lvl5pPr>
            <a:lvl6pPr marL="1776350" indent="0">
              <a:buNone/>
              <a:defRPr sz="1589"/>
            </a:lvl6pPr>
            <a:lvl7pPr marL="2131619" indent="0">
              <a:buNone/>
              <a:defRPr sz="1589"/>
            </a:lvl7pPr>
            <a:lvl8pPr marL="2486888" indent="0">
              <a:buNone/>
              <a:defRPr sz="1589"/>
            </a:lvl8pPr>
            <a:lvl9pPr marL="2842159" indent="0">
              <a:buNone/>
              <a:defRPr sz="1589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93300" y="10974470"/>
            <a:ext cx="6101715" cy="1645683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508480" y="561547"/>
            <a:ext cx="9152575" cy="2337064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08480" y="3271896"/>
            <a:ext cx="9152575" cy="9254129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08477" y="12996682"/>
            <a:ext cx="2372889" cy="746561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474590" y="12996682"/>
            <a:ext cx="3220350" cy="746561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288163" y="12996682"/>
            <a:ext cx="2372889" cy="746561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0540" rtl="0" eaLnBrk="1" latinLnBrk="0" hangingPunct="1">
        <a:spcBef>
          <a:spcPct val="0"/>
        </a:spcBef>
        <a:buNone/>
        <a:defRPr kumimoji="1" sz="34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3" indent="-266453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2472" kern="1200">
          <a:solidFill>
            <a:schemeClr val="tx1"/>
          </a:solidFill>
          <a:latin typeface="+mn-lt"/>
          <a:ea typeface="+mn-ea"/>
          <a:cs typeface="+mn-cs"/>
        </a:defRPr>
      </a:lvl1pPr>
      <a:lvl2pPr marL="577313" indent="-222044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2178" kern="1200">
          <a:solidFill>
            <a:schemeClr val="tx1"/>
          </a:solidFill>
          <a:latin typeface="+mn-lt"/>
          <a:ea typeface="+mn-ea"/>
          <a:cs typeface="+mn-cs"/>
        </a:defRPr>
      </a:lvl2pPr>
      <a:lvl3pPr marL="888174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883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4" indent="-177635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4pPr>
      <a:lvl5pPr marL="1598713" indent="-177635" algn="l" defTabSz="710540" rtl="0" eaLnBrk="1" latinLnBrk="0" hangingPunct="1">
        <a:spcBef>
          <a:spcPct val="20000"/>
        </a:spcBef>
        <a:buFont typeface="Arial" pitchFamily="34" charset="0"/>
        <a:buChar char="»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5pPr>
      <a:lvl6pPr marL="195398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6pPr>
      <a:lvl7pPr marL="230925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7pPr>
      <a:lvl8pPr marL="266452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8pPr>
      <a:lvl9pPr marL="301979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1pPr>
      <a:lvl2pPr marL="35526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2pPr>
      <a:lvl3pPr marL="71054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3pPr>
      <a:lvl4pPr marL="106580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4pPr>
      <a:lvl5pPr marL="142107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6pPr>
      <a:lvl7pPr marL="213161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7pPr>
      <a:lvl8pPr marL="248688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8pPr>
      <a:lvl9pPr marL="284215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15</cp:revision>
  <dcterms:modified xsi:type="dcterms:W3CDTF">2026-03-11T02:38:09Z</dcterms:modified>
</cp:coreProperties>
</file>