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6245225" cy="8477250"/>
  <p:notesSz cx="6858000" cy="9144000"/>
  <p:defaultTextStyle>
    <a:defPPr>
      <a:defRPr lang="ja-JP"/>
    </a:defPPr>
    <a:lvl1pPr marL="0" algn="l" defTabSz="841140" rtl="0" eaLnBrk="1" latinLnBrk="0" hangingPunct="1">
      <a:defRPr kumimoji="1" sz="1672" kern="1200">
        <a:solidFill>
          <a:schemeClr val="tx1"/>
        </a:solidFill>
        <a:latin typeface="+mn-lt"/>
        <a:ea typeface="+mn-ea"/>
        <a:cs typeface="+mn-cs"/>
      </a:defRPr>
    </a:lvl1pPr>
    <a:lvl2pPr marL="420570" algn="l" defTabSz="841140" rtl="0" eaLnBrk="1" latinLnBrk="0" hangingPunct="1">
      <a:defRPr kumimoji="1" sz="1672" kern="1200">
        <a:solidFill>
          <a:schemeClr val="tx1"/>
        </a:solidFill>
        <a:latin typeface="+mn-lt"/>
        <a:ea typeface="+mn-ea"/>
        <a:cs typeface="+mn-cs"/>
      </a:defRPr>
    </a:lvl2pPr>
    <a:lvl3pPr marL="841140" algn="l" defTabSz="841140" rtl="0" eaLnBrk="1" latinLnBrk="0" hangingPunct="1">
      <a:defRPr kumimoji="1" sz="1672" kern="1200">
        <a:solidFill>
          <a:schemeClr val="tx1"/>
        </a:solidFill>
        <a:latin typeface="+mn-lt"/>
        <a:ea typeface="+mn-ea"/>
        <a:cs typeface="+mn-cs"/>
      </a:defRPr>
    </a:lvl3pPr>
    <a:lvl4pPr marL="1261709" algn="l" defTabSz="841140" rtl="0" eaLnBrk="1" latinLnBrk="0" hangingPunct="1">
      <a:defRPr kumimoji="1" sz="1672" kern="1200">
        <a:solidFill>
          <a:schemeClr val="tx1"/>
        </a:solidFill>
        <a:latin typeface="+mn-lt"/>
        <a:ea typeface="+mn-ea"/>
        <a:cs typeface="+mn-cs"/>
      </a:defRPr>
    </a:lvl4pPr>
    <a:lvl5pPr marL="1682279" algn="l" defTabSz="841140" rtl="0" eaLnBrk="1" latinLnBrk="0" hangingPunct="1">
      <a:defRPr kumimoji="1" sz="1672" kern="1200">
        <a:solidFill>
          <a:schemeClr val="tx1"/>
        </a:solidFill>
        <a:latin typeface="+mn-lt"/>
        <a:ea typeface="+mn-ea"/>
        <a:cs typeface="+mn-cs"/>
      </a:defRPr>
    </a:lvl5pPr>
    <a:lvl6pPr marL="2102850" algn="l" defTabSz="841140" rtl="0" eaLnBrk="1" latinLnBrk="0" hangingPunct="1">
      <a:defRPr kumimoji="1" sz="1672" kern="1200">
        <a:solidFill>
          <a:schemeClr val="tx1"/>
        </a:solidFill>
        <a:latin typeface="+mn-lt"/>
        <a:ea typeface="+mn-ea"/>
        <a:cs typeface="+mn-cs"/>
      </a:defRPr>
    </a:lvl6pPr>
    <a:lvl7pPr marL="2523419" algn="l" defTabSz="841140" rtl="0" eaLnBrk="1" latinLnBrk="0" hangingPunct="1">
      <a:defRPr kumimoji="1" sz="1672" kern="1200">
        <a:solidFill>
          <a:schemeClr val="tx1"/>
        </a:solidFill>
        <a:latin typeface="+mn-lt"/>
        <a:ea typeface="+mn-ea"/>
        <a:cs typeface="+mn-cs"/>
      </a:defRPr>
    </a:lvl7pPr>
    <a:lvl8pPr marL="2943989" algn="l" defTabSz="841140" rtl="0" eaLnBrk="1" latinLnBrk="0" hangingPunct="1">
      <a:defRPr kumimoji="1" sz="1672" kern="1200">
        <a:solidFill>
          <a:schemeClr val="tx1"/>
        </a:solidFill>
        <a:latin typeface="+mn-lt"/>
        <a:ea typeface="+mn-ea"/>
        <a:cs typeface="+mn-cs"/>
      </a:defRPr>
    </a:lvl8pPr>
    <a:lvl9pPr marL="3364559" algn="l" defTabSz="841140" rtl="0" eaLnBrk="1" latinLnBrk="0" hangingPunct="1">
      <a:defRPr kumimoji="1" sz="1672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670" userDrawn="1">
          <p15:clr>
            <a:srgbClr val="A4A3A4"/>
          </p15:clr>
        </p15:guide>
        <p15:guide id="2" pos="196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3522" y="108"/>
      </p:cViewPr>
      <p:guideLst>
        <p:guide orient="horz" pos="2670"/>
        <p:guide pos="196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グラフィックス 2">
            <a:extLst>
              <a:ext uri="{FF2B5EF4-FFF2-40B4-BE49-F238E27FC236}">
                <a16:creationId xmlns:a16="http://schemas.microsoft.com/office/drawing/2014/main" id="{4BAB2740-6141-8BF2-C3D5-E00A8AEBB9D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75" y="-375"/>
            <a:ext cx="6244275" cy="847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2026/3/11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4527789" y="339486"/>
            <a:ext cx="1405175" cy="7233134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312261" y="339486"/>
            <a:ext cx="4111440" cy="7233134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2026/3/11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2026/3/11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3331" y="5447419"/>
            <a:ext cx="5308442" cy="1683676"/>
          </a:xfrm>
        </p:spPr>
        <p:txBody>
          <a:bodyPr anchor="t"/>
          <a:lstStyle>
            <a:lvl1pPr algn="l">
              <a:defRPr sz="3645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93331" y="3593023"/>
            <a:ext cx="5308442" cy="1854397"/>
          </a:xfrm>
        </p:spPr>
        <p:txBody>
          <a:bodyPr anchor="b"/>
          <a:lstStyle>
            <a:lvl1pPr marL="0" indent="0">
              <a:buNone/>
              <a:defRPr sz="1857">
                <a:solidFill>
                  <a:schemeClr val="tx1">
                    <a:tint val="75000"/>
                  </a:schemeClr>
                </a:solidFill>
              </a:defRPr>
            </a:lvl1pPr>
            <a:lvl2pPr marL="415228" indent="0">
              <a:buNone/>
              <a:defRPr sz="1650">
                <a:solidFill>
                  <a:schemeClr val="tx1">
                    <a:tint val="75000"/>
                  </a:schemeClr>
                </a:solidFill>
              </a:defRPr>
            </a:lvl2pPr>
            <a:lvl3pPr marL="830458" indent="0">
              <a:buNone/>
              <a:defRPr sz="1444">
                <a:solidFill>
                  <a:schemeClr val="tx1">
                    <a:tint val="75000"/>
                  </a:schemeClr>
                </a:solidFill>
              </a:defRPr>
            </a:lvl3pPr>
            <a:lvl4pPr marL="1245686" indent="0">
              <a:buNone/>
              <a:defRPr sz="1306">
                <a:solidFill>
                  <a:schemeClr val="tx1">
                    <a:tint val="75000"/>
                  </a:schemeClr>
                </a:solidFill>
              </a:defRPr>
            </a:lvl4pPr>
            <a:lvl5pPr marL="1660914" indent="0">
              <a:buNone/>
              <a:defRPr sz="1306">
                <a:solidFill>
                  <a:schemeClr val="tx1">
                    <a:tint val="75000"/>
                  </a:schemeClr>
                </a:solidFill>
              </a:defRPr>
            </a:lvl5pPr>
            <a:lvl6pPr marL="2076145" indent="0">
              <a:buNone/>
              <a:defRPr sz="1306">
                <a:solidFill>
                  <a:schemeClr val="tx1">
                    <a:tint val="75000"/>
                  </a:schemeClr>
                </a:solidFill>
              </a:defRPr>
            </a:lvl6pPr>
            <a:lvl7pPr marL="2491373" indent="0">
              <a:buNone/>
              <a:defRPr sz="1306">
                <a:solidFill>
                  <a:schemeClr val="tx1">
                    <a:tint val="75000"/>
                  </a:schemeClr>
                </a:solidFill>
              </a:defRPr>
            </a:lvl7pPr>
            <a:lvl8pPr marL="2906601" indent="0">
              <a:buNone/>
              <a:defRPr sz="1306">
                <a:solidFill>
                  <a:schemeClr val="tx1">
                    <a:tint val="75000"/>
                  </a:schemeClr>
                </a:solidFill>
              </a:defRPr>
            </a:lvl8pPr>
            <a:lvl9pPr marL="3321831" indent="0">
              <a:buNone/>
              <a:defRPr sz="130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2026/3/11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312263" y="1978027"/>
            <a:ext cx="2758308" cy="5594593"/>
          </a:xfrm>
        </p:spPr>
        <p:txBody>
          <a:bodyPr/>
          <a:lstStyle>
            <a:lvl1pPr>
              <a:defRPr sz="2545"/>
            </a:lvl1pPr>
            <a:lvl2pPr>
              <a:defRPr sz="2201"/>
            </a:lvl2pPr>
            <a:lvl3pPr>
              <a:defRPr sz="1857"/>
            </a:lvl3pPr>
            <a:lvl4pPr>
              <a:defRPr sz="1650"/>
            </a:lvl4pPr>
            <a:lvl5pPr>
              <a:defRPr sz="1650"/>
            </a:lvl5pPr>
            <a:lvl6pPr>
              <a:defRPr sz="1650"/>
            </a:lvl6pPr>
            <a:lvl7pPr>
              <a:defRPr sz="1650"/>
            </a:lvl7pPr>
            <a:lvl8pPr>
              <a:defRPr sz="1650"/>
            </a:lvl8pPr>
            <a:lvl9pPr>
              <a:defRPr sz="165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3174657" y="1978027"/>
            <a:ext cx="2758308" cy="5594593"/>
          </a:xfrm>
        </p:spPr>
        <p:txBody>
          <a:bodyPr/>
          <a:lstStyle>
            <a:lvl1pPr>
              <a:defRPr sz="2545"/>
            </a:lvl1pPr>
            <a:lvl2pPr>
              <a:defRPr sz="2201"/>
            </a:lvl2pPr>
            <a:lvl3pPr>
              <a:defRPr sz="1857"/>
            </a:lvl3pPr>
            <a:lvl4pPr>
              <a:defRPr sz="1650"/>
            </a:lvl4pPr>
            <a:lvl5pPr>
              <a:defRPr sz="1650"/>
            </a:lvl5pPr>
            <a:lvl6pPr>
              <a:defRPr sz="1650"/>
            </a:lvl6pPr>
            <a:lvl7pPr>
              <a:defRPr sz="1650"/>
            </a:lvl7pPr>
            <a:lvl8pPr>
              <a:defRPr sz="1650"/>
            </a:lvl8pPr>
            <a:lvl9pPr>
              <a:defRPr sz="165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2026/3/11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312262" y="1897570"/>
            <a:ext cx="2759392" cy="790817"/>
          </a:xfrm>
        </p:spPr>
        <p:txBody>
          <a:bodyPr anchor="b"/>
          <a:lstStyle>
            <a:lvl1pPr marL="0" indent="0">
              <a:buNone/>
              <a:defRPr sz="2201" b="1"/>
            </a:lvl1pPr>
            <a:lvl2pPr marL="415228" indent="0">
              <a:buNone/>
              <a:defRPr sz="1857" b="1"/>
            </a:lvl2pPr>
            <a:lvl3pPr marL="830458" indent="0">
              <a:buNone/>
              <a:defRPr sz="1650" b="1"/>
            </a:lvl3pPr>
            <a:lvl4pPr marL="1245686" indent="0">
              <a:buNone/>
              <a:defRPr sz="1444" b="1"/>
            </a:lvl4pPr>
            <a:lvl5pPr marL="1660914" indent="0">
              <a:buNone/>
              <a:defRPr sz="1444" b="1"/>
            </a:lvl5pPr>
            <a:lvl6pPr marL="2076145" indent="0">
              <a:buNone/>
              <a:defRPr sz="1444" b="1"/>
            </a:lvl6pPr>
            <a:lvl7pPr marL="2491373" indent="0">
              <a:buNone/>
              <a:defRPr sz="1444" b="1"/>
            </a:lvl7pPr>
            <a:lvl8pPr marL="2906601" indent="0">
              <a:buNone/>
              <a:defRPr sz="1444" b="1"/>
            </a:lvl8pPr>
            <a:lvl9pPr marL="3321831" indent="0">
              <a:buNone/>
              <a:defRPr sz="1444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312262" y="2688387"/>
            <a:ext cx="2759392" cy="4884231"/>
          </a:xfrm>
        </p:spPr>
        <p:txBody>
          <a:bodyPr/>
          <a:lstStyle>
            <a:lvl1pPr>
              <a:defRPr sz="2201"/>
            </a:lvl1pPr>
            <a:lvl2pPr>
              <a:defRPr sz="1857"/>
            </a:lvl2pPr>
            <a:lvl3pPr>
              <a:defRPr sz="1650"/>
            </a:lvl3pPr>
            <a:lvl4pPr>
              <a:defRPr sz="1444"/>
            </a:lvl4pPr>
            <a:lvl5pPr>
              <a:defRPr sz="1444"/>
            </a:lvl5pPr>
            <a:lvl6pPr>
              <a:defRPr sz="1444"/>
            </a:lvl6pPr>
            <a:lvl7pPr>
              <a:defRPr sz="1444"/>
            </a:lvl7pPr>
            <a:lvl8pPr>
              <a:defRPr sz="1444"/>
            </a:lvl8pPr>
            <a:lvl9pPr>
              <a:defRPr sz="1444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3172489" y="1897570"/>
            <a:ext cx="2760476" cy="790817"/>
          </a:xfrm>
        </p:spPr>
        <p:txBody>
          <a:bodyPr anchor="b"/>
          <a:lstStyle>
            <a:lvl1pPr marL="0" indent="0">
              <a:buNone/>
              <a:defRPr sz="2201" b="1"/>
            </a:lvl1pPr>
            <a:lvl2pPr marL="415228" indent="0">
              <a:buNone/>
              <a:defRPr sz="1857" b="1"/>
            </a:lvl2pPr>
            <a:lvl3pPr marL="830458" indent="0">
              <a:buNone/>
              <a:defRPr sz="1650" b="1"/>
            </a:lvl3pPr>
            <a:lvl4pPr marL="1245686" indent="0">
              <a:buNone/>
              <a:defRPr sz="1444" b="1"/>
            </a:lvl4pPr>
            <a:lvl5pPr marL="1660914" indent="0">
              <a:buNone/>
              <a:defRPr sz="1444" b="1"/>
            </a:lvl5pPr>
            <a:lvl6pPr marL="2076145" indent="0">
              <a:buNone/>
              <a:defRPr sz="1444" b="1"/>
            </a:lvl6pPr>
            <a:lvl7pPr marL="2491373" indent="0">
              <a:buNone/>
              <a:defRPr sz="1444" b="1"/>
            </a:lvl7pPr>
            <a:lvl8pPr marL="2906601" indent="0">
              <a:buNone/>
              <a:defRPr sz="1444" b="1"/>
            </a:lvl8pPr>
            <a:lvl9pPr marL="3321831" indent="0">
              <a:buNone/>
              <a:defRPr sz="1444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3172489" y="2688387"/>
            <a:ext cx="2760476" cy="4884231"/>
          </a:xfrm>
        </p:spPr>
        <p:txBody>
          <a:bodyPr/>
          <a:lstStyle>
            <a:lvl1pPr>
              <a:defRPr sz="2201"/>
            </a:lvl1pPr>
            <a:lvl2pPr>
              <a:defRPr sz="1857"/>
            </a:lvl2pPr>
            <a:lvl3pPr>
              <a:defRPr sz="1650"/>
            </a:lvl3pPr>
            <a:lvl4pPr>
              <a:defRPr sz="1444"/>
            </a:lvl4pPr>
            <a:lvl5pPr>
              <a:defRPr sz="1444"/>
            </a:lvl5pPr>
            <a:lvl6pPr>
              <a:defRPr sz="1444"/>
            </a:lvl6pPr>
            <a:lvl7pPr>
              <a:defRPr sz="1444"/>
            </a:lvl7pPr>
            <a:lvl8pPr>
              <a:defRPr sz="1444"/>
            </a:lvl8pPr>
            <a:lvl9pPr>
              <a:defRPr sz="1444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2026/3/11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2026/3/11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2026/3/11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12262" y="337522"/>
            <a:ext cx="2054637" cy="1436423"/>
          </a:xfrm>
        </p:spPr>
        <p:txBody>
          <a:bodyPr anchor="b"/>
          <a:lstStyle>
            <a:lvl1pPr algn="l">
              <a:defRPr sz="1857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2441710" y="337522"/>
            <a:ext cx="3491254" cy="7235098"/>
          </a:xfrm>
        </p:spPr>
        <p:txBody>
          <a:bodyPr/>
          <a:lstStyle>
            <a:lvl1pPr>
              <a:defRPr sz="2889"/>
            </a:lvl1pPr>
            <a:lvl2pPr>
              <a:defRPr sz="2545"/>
            </a:lvl2pPr>
            <a:lvl3pPr>
              <a:defRPr sz="2201"/>
            </a:lvl3pPr>
            <a:lvl4pPr>
              <a:defRPr sz="1857"/>
            </a:lvl4pPr>
            <a:lvl5pPr>
              <a:defRPr sz="1857"/>
            </a:lvl5pPr>
            <a:lvl6pPr>
              <a:defRPr sz="1857"/>
            </a:lvl6pPr>
            <a:lvl7pPr>
              <a:defRPr sz="1857"/>
            </a:lvl7pPr>
            <a:lvl8pPr>
              <a:defRPr sz="1857"/>
            </a:lvl8pPr>
            <a:lvl9pPr>
              <a:defRPr sz="1857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312262" y="1773944"/>
            <a:ext cx="2054637" cy="5798675"/>
          </a:xfrm>
        </p:spPr>
        <p:txBody>
          <a:bodyPr/>
          <a:lstStyle>
            <a:lvl1pPr marL="0" indent="0">
              <a:buNone/>
              <a:defRPr sz="1306"/>
            </a:lvl1pPr>
            <a:lvl2pPr marL="415228" indent="0">
              <a:buNone/>
              <a:defRPr sz="1100"/>
            </a:lvl2pPr>
            <a:lvl3pPr marL="830458" indent="0">
              <a:buNone/>
              <a:defRPr sz="894"/>
            </a:lvl3pPr>
            <a:lvl4pPr marL="1245686" indent="0">
              <a:buNone/>
              <a:defRPr sz="756"/>
            </a:lvl4pPr>
            <a:lvl5pPr marL="1660914" indent="0">
              <a:buNone/>
              <a:defRPr sz="756"/>
            </a:lvl5pPr>
            <a:lvl6pPr marL="2076145" indent="0">
              <a:buNone/>
              <a:defRPr sz="756"/>
            </a:lvl6pPr>
            <a:lvl7pPr marL="2491373" indent="0">
              <a:buNone/>
              <a:defRPr sz="756"/>
            </a:lvl7pPr>
            <a:lvl8pPr marL="2906601" indent="0">
              <a:buNone/>
              <a:defRPr sz="756"/>
            </a:lvl8pPr>
            <a:lvl9pPr marL="3321831" indent="0">
              <a:buNone/>
              <a:defRPr sz="756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2026/3/11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224108" y="5934076"/>
            <a:ext cx="3747135" cy="700551"/>
          </a:xfrm>
        </p:spPr>
        <p:txBody>
          <a:bodyPr anchor="b"/>
          <a:lstStyle>
            <a:lvl1pPr algn="l">
              <a:defRPr sz="1857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224108" y="757458"/>
            <a:ext cx="3747135" cy="5086350"/>
          </a:xfrm>
        </p:spPr>
        <p:txBody>
          <a:bodyPr/>
          <a:lstStyle>
            <a:lvl1pPr marL="0" indent="0">
              <a:buNone/>
              <a:defRPr sz="2889"/>
            </a:lvl1pPr>
            <a:lvl2pPr marL="415228" indent="0">
              <a:buNone/>
              <a:defRPr sz="2545"/>
            </a:lvl2pPr>
            <a:lvl3pPr marL="830458" indent="0">
              <a:buNone/>
              <a:defRPr sz="2201"/>
            </a:lvl3pPr>
            <a:lvl4pPr marL="1245686" indent="0">
              <a:buNone/>
              <a:defRPr sz="1857"/>
            </a:lvl4pPr>
            <a:lvl5pPr marL="1660914" indent="0">
              <a:buNone/>
              <a:defRPr sz="1857"/>
            </a:lvl5pPr>
            <a:lvl6pPr marL="2076145" indent="0">
              <a:buNone/>
              <a:defRPr sz="1857"/>
            </a:lvl6pPr>
            <a:lvl7pPr marL="2491373" indent="0">
              <a:buNone/>
              <a:defRPr sz="1857"/>
            </a:lvl7pPr>
            <a:lvl8pPr marL="2906601" indent="0">
              <a:buNone/>
              <a:defRPr sz="1857"/>
            </a:lvl8pPr>
            <a:lvl9pPr marL="3321831" indent="0">
              <a:buNone/>
              <a:defRPr sz="1857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224108" y="6634627"/>
            <a:ext cx="3747135" cy="994899"/>
          </a:xfrm>
        </p:spPr>
        <p:txBody>
          <a:bodyPr/>
          <a:lstStyle>
            <a:lvl1pPr marL="0" indent="0">
              <a:buNone/>
              <a:defRPr sz="1306"/>
            </a:lvl1pPr>
            <a:lvl2pPr marL="415228" indent="0">
              <a:buNone/>
              <a:defRPr sz="1100"/>
            </a:lvl2pPr>
            <a:lvl3pPr marL="830458" indent="0">
              <a:buNone/>
              <a:defRPr sz="894"/>
            </a:lvl3pPr>
            <a:lvl4pPr marL="1245686" indent="0">
              <a:buNone/>
              <a:defRPr sz="756"/>
            </a:lvl4pPr>
            <a:lvl5pPr marL="1660914" indent="0">
              <a:buNone/>
              <a:defRPr sz="756"/>
            </a:lvl5pPr>
            <a:lvl6pPr marL="2076145" indent="0">
              <a:buNone/>
              <a:defRPr sz="756"/>
            </a:lvl6pPr>
            <a:lvl7pPr marL="2491373" indent="0">
              <a:buNone/>
              <a:defRPr sz="756"/>
            </a:lvl7pPr>
            <a:lvl8pPr marL="2906601" indent="0">
              <a:buNone/>
              <a:defRPr sz="756"/>
            </a:lvl8pPr>
            <a:lvl9pPr marL="3321831" indent="0">
              <a:buNone/>
              <a:defRPr sz="756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2026/3/11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312262" y="339483"/>
            <a:ext cx="5620703" cy="1412875"/>
          </a:xfrm>
          <a:prstGeom prst="rect">
            <a:avLst/>
          </a:prstGeom>
        </p:spPr>
        <p:txBody>
          <a:bodyPr vert="horz" lIns="120758" tIns="60379" rIns="120758" bIns="60379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312262" y="1978027"/>
            <a:ext cx="5620703" cy="5594593"/>
          </a:xfrm>
          <a:prstGeom prst="rect">
            <a:avLst/>
          </a:prstGeom>
        </p:spPr>
        <p:txBody>
          <a:bodyPr vert="horz" lIns="120758" tIns="60379" rIns="120758" bIns="60379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312261" y="7857157"/>
            <a:ext cx="1457219" cy="451335"/>
          </a:xfrm>
          <a:prstGeom prst="rect">
            <a:avLst/>
          </a:prstGeom>
        </p:spPr>
        <p:txBody>
          <a:bodyPr vert="horz" lIns="120758" tIns="60379" rIns="120758" bIns="60379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2026/3/11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2133786" y="7857157"/>
            <a:ext cx="1977655" cy="451335"/>
          </a:xfrm>
          <a:prstGeom prst="rect">
            <a:avLst/>
          </a:prstGeom>
        </p:spPr>
        <p:txBody>
          <a:bodyPr vert="horz" lIns="120758" tIns="60379" rIns="120758" bIns="60379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4475745" y="7857157"/>
            <a:ext cx="1457219" cy="451335"/>
          </a:xfrm>
          <a:prstGeom prst="rect">
            <a:avLst/>
          </a:prstGeom>
        </p:spPr>
        <p:txBody>
          <a:bodyPr vert="horz" lIns="120758" tIns="60379" rIns="120758" bIns="60379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830458" rtl="0" eaLnBrk="1" latinLnBrk="0" hangingPunct="1">
        <a:spcBef>
          <a:spcPct val="0"/>
        </a:spcBef>
        <a:buNone/>
        <a:defRPr kumimoji="1" sz="398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11422" indent="-311422" algn="l" defTabSz="830458" rtl="0" eaLnBrk="1" latinLnBrk="0" hangingPunct="1">
        <a:spcBef>
          <a:spcPct val="20000"/>
        </a:spcBef>
        <a:buFont typeface="Arial" pitchFamily="34" charset="0"/>
        <a:buChar char="•"/>
        <a:defRPr kumimoji="1" sz="2889" kern="1200">
          <a:solidFill>
            <a:schemeClr val="tx1"/>
          </a:solidFill>
          <a:latin typeface="+mn-lt"/>
          <a:ea typeface="+mn-ea"/>
          <a:cs typeface="+mn-cs"/>
        </a:defRPr>
      </a:lvl1pPr>
      <a:lvl2pPr marL="674746" indent="-259518" algn="l" defTabSz="830458" rtl="0" eaLnBrk="1" latinLnBrk="0" hangingPunct="1">
        <a:spcBef>
          <a:spcPct val="20000"/>
        </a:spcBef>
        <a:buFont typeface="Arial" pitchFamily="34" charset="0"/>
        <a:buChar char="–"/>
        <a:defRPr kumimoji="1" sz="2545" kern="1200">
          <a:solidFill>
            <a:schemeClr val="tx1"/>
          </a:solidFill>
          <a:latin typeface="+mn-lt"/>
          <a:ea typeface="+mn-ea"/>
          <a:cs typeface="+mn-cs"/>
        </a:defRPr>
      </a:lvl2pPr>
      <a:lvl3pPr marL="1038072" indent="-207615" algn="l" defTabSz="830458" rtl="0" eaLnBrk="1" latinLnBrk="0" hangingPunct="1">
        <a:spcBef>
          <a:spcPct val="20000"/>
        </a:spcBef>
        <a:buFont typeface="Arial" pitchFamily="34" charset="0"/>
        <a:buChar char="•"/>
        <a:defRPr kumimoji="1" sz="2201" kern="1200">
          <a:solidFill>
            <a:schemeClr val="tx1"/>
          </a:solidFill>
          <a:latin typeface="+mn-lt"/>
          <a:ea typeface="+mn-ea"/>
          <a:cs typeface="+mn-cs"/>
        </a:defRPr>
      </a:lvl3pPr>
      <a:lvl4pPr marL="1453301" indent="-207615" algn="l" defTabSz="830458" rtl="0" eaLnBrk="1" latinLnBrk="0" hangingPunct="1">
        <a:spcBef>
          <a:spcPct val="20000"/>
        </a:spcBef>
        <a:buFont typeface="Arial" pitchFamily="34" charset="0"/>
        <a:buChar char="–"/>
        <a:defRPr kumimoji="1" sz="1857" kern="1200">
          <a:solidFill>
            <a:schemeClr val="tx1"/>
          </a:solidFill>
          <a:latin typeface="+mn-lt"/>
          <a:ea typeface="+mn-ea"/>
          <a:cs typeface="+mn-cs"/>
        </a:defRPr>
      </a:lvl4pPr>
      <a:lvl5pPr marL="1868529" indent="-207615" algn="l" defTabSz="830458" rtl="0" eaLnBrk="1" latinLnBrk="0" hangingPunct="1">
        <a:spcBef>
          <a:spcPct val="20000"/>
        </a:spcBef>
        <a:buFont typeface="Arial" pitchFamily="34" charset="0"/>
        <a:buChar char="»"/>
        <a:defRPr kumimoji="1" sz="1857" kern="1200">
          <a:solidFill>
            <a:schemeClr val="tx1"/>
          </a:solidFill>
          <a:latin typeface="+mn-lt"/>
          <a:ea typeface="+mn-ea"/>
          <a:cs typeface="+mn-cs"/>
        </a:defRPr>
      </a:lvl5pPr>
      <a:lvl6pPr marL="2283758" indent="-207615" algn="l" defTabSz="830458" rtl="0" eaLnBrk="1" latinLnBrk="0" hangingPunct="1">
        <a:spcBef>
          <a:spcPct val="20000"/>
        </a:spcBef>
        <a:buFont typeface="Arial" pitchFamily="34" charset="0"/>
        <a:buChar char="•"/>
        <a:defRPr kumimoji="1" sz="1857" kern="1200">
          <a:solidFill>
            <a:schemeClr val="tx1"/>
          </a:solidFill>
          <a:latin typeface="+mn-lt"/>
          <a:ea typeface="+mn-ea"/>
          <a:cs typeface="+mn-cs"/>
        </a:defRPr>
      </a:lvl6pPr>
      <a:lvl7pPr marL="2698987" indent="-207615" algn="l" defTabSz="830458" rtl="0" eaLnBrk="1" latinLnBrk="0" hangingPunct="1">
        <a:spcBef>
          <a:spcPct val="20000"/>
        </a:spcBef>
        <a:buFont typeface="Arial" pitchFamily="34" charset="0"/>
        <a:buChar char="•"/>
        <a:defRPr kumimoji="1" sz="1857" kern="1200">
          <a:solidFill>
            <a:schemeClr val="tx1"/>
          </a:solidFill>
          <a:latin typeface="+mn-lt"/>
          <a:ea typeface="+mn-ea"/>
          <a:cs typeface="+mn-cs"/>
        </a:defRPr>
      </a:lvl7pPr>
      <a:lvl8pPr marL="3114215" indent="-207615" algn="l" defTabSz="830458" rtl="0" eaLnBrk="1" latinLnBrk="0" hangingPunct="1">
        <a:spcBef>
          <a:spcPct val="20000"/>
        </a:spcBef>
        <a:buFont typeface="Arial" pitchFamily="34" charset="0"/>
        <a:buChar char="•"/>
        <a:defRPr kumimoji="1" sz="1857" kern="1200">
          <a:solidFill>
            <a:schemeClr val="tx1"/>
          </a:solidFill>
          <a:latin typeface="+mn-lt"/>
          <a:ea typeface="+mn-ea"/>
          <a:cs typeface="+mn-cs"/>
        </a:defRPr>
      </a:lvl8pPr>
      <a:lvl9pPr marL="3529444" indent="-207615" algn="l" defTabSz="830458" rtl="0" eaLnBrk="1" latinLnBrk="0" hangingPunct="1">
        <a:spcBef>
          <a:spcPct val="20000"/>
        </a:spcBef>
        <a:buFont typeface="Arial" pitchFamily="34" charset="0"/>
        <a:buChar char="•"/>
        <a:defRPr kumimoji="1" sz="185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830458" rtl="0" eaLnBrk="1" latinLnBrk="0" hangingPunct="1">
        <a:defRPr kumimoji="1" sz="1650" kern="1200">
          <a:solidFill>
            <a:schemeClr val="tx1"/>
          </a:solidFill>
          <a:latin typeface="+mn-lt"/>
          <a:ea typeface="+mn-ea"/>
          <a:cs typeface="+mn-cs"/>
        </a:defRPr>
      </a:lvl1pPr>
      <a:lvl2pPr marL="415228" algn="l" defTabSz="830458" rtl="0" eaLnBrk="1" latinLnBrk="0" hangingPunct="1">
        <a:defRPr kumimoji="1" sz="1650" kern="1200">
          <a:solidFill>
            <a:schemeClr val="tx1"/>
          </a:solidFill>
          <a:latin typeface="+mn-lt"/>
          <a:ea typeface="+mn-ea"/>
          <a:cs typeface="+mn-cs"/>
        </a:defRPr>
      </a:lvl2pPr>
      <a:lvl3pPr marL="830458" algn="l" defTabSz="830458" rtl="0" eaLnBrk="1" latinLnBrk="0" hangingPunct="1">
        <a:defRPr kumimoji="1" sz="1650" kern="1200">
          <a:solidFill>
            <a:schemeClr val="tx1"/>
          </a:solidFill>
          <a:latin typeface="+mn-lt"/>
          <a:ea typeface="+mn-ea"/>
          <a:cs typeface="+mn-cs"/>
        </a:defRPr>
      </a:lvl3pPr>
      <a:lvl4pPr marL="1245686" algn="l" defTabSz="830458" rtl="0" eaLnBrk="1" latinLnBrk="0" hangingPunct="1">
        <a:defRPr kumimoji="1" sz="1650" kern="1200">
          <a:solidFill>
            <a:schemeClr val="tx1"/>
          </a:solidFill>
          <a:latin typeface="+mn-lt"/>
          <a:ea typeface="+mn-ea"/>
          <a:cs typeface="+mn-cs"/>
        </a:defRPr>
      </a:lvl4pPr>
      <a:lvl5pPr marL="1660914" algn="l" defTabSz="830458" rtl="0" eaLnBrk="1" latinLnBrk="0" hangingPunct="1">
        <a:defRPr kumimoji="1" sz="1650" kern="1200">
          <a:solidFill>
            <a:schemeClr val="tx1"/>
          </a:solidFill>
          <a:latin typeface="+mn-lt"/>
          <a:ea typeface="+mn-ea"/>
          <a:cs typeface="+mn-cs"/>
        </a:defRPr>
      </a:lvl5pPr>
      <a:lvl6pPr marL="2076145" algn="l" defTabSz="830458" rtl="0" eaLnBrk="1" latinLnBrk="0" hangingPunct="1">
        <a:defRPr kumimoji="1" sz="1650" kern="1200">
          <a:solidFill>
            <a:schemeClr val="tx1"/>
          </a:solidFill>
          <a:latin typeface="+mn-lt"/>
          <a:ea typeface="+mn-ea"/>
          <a:cs typeface="+mn-cs"/>
        </a:defRPr>
      </a:lvl6pPr>
      <a:lvl7pPr marL="2491373" algn="l" defTabSz="830458" rtl="0" eaLnBrk="1" latinLnBrk="0" hangingPunct="1">
        <a:defRPr kumimoji="1" sz="1650" kern="1200">
          <a:solidFill>
            <a:schemeClr val="tx1"/>
          </a:solidFill>
          <a:latin typeface="+mn-lt"/>
          <a:ea typeface="+mn-ea"/>
          <a:cs typeface="+mn-cs"/>
        </a:defRPr>
      </a:lvl7pPr>
      <a:lvl8pPr marL="2906601" algn="l" defTabSz="830458" rtl="0" eaLnBrk="1" latinLnBrk="0" hangingPunct="1">
        <a:defRPr kumimoji="1" sz="1650" kern="1200">
          <a:solidFill>
            <a:schemeClr val="tx1"/>
          </a:solidFill>
          <a:latin typeface="+mn-lt"/>
          <a:ea typeface="+mn-ea"/>
          <a:cs typeface="+mn-cs"/>
        </a:defRPr>
      </a:lvl8pPr>
      <a:lvl9pPr marL="3321831" algn="l" defTabSz="830458" rtl="0" eaLnBrk="1" latinLnBrk="0" hangingPunct="1">
        <a:defRPr kumimoji="1" sz="16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ユーザー設定</PresentationFormat>
  <Paragraphs>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cp:lastModifiedBy>第一資料印刷株式会社-04</cp:lastModifiedBy>
  <cp:revision>10</cp:revision>
  <dcterms:modified xsi:type="dcterms:W3CDTF">2026-03-11T02:25:26Z</dcterms:modified>
</cp:coreProperties>
</file>