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8477250" cy="11609388"/>
  <p:notesSz cx="6858000" cy="9144000"/>
  <p:defaultTextStyle>
    <a:defPPr>
      <a:defRPr lang="ja-JP"/>
    </a:defPPr>
    <a:lvl1pPr marL="0" algn="l" defTabSz="1147687" rtl="0" eaLnBrk="1" latinLnBrk="0" hangingPunct="1">
      <a:defRPr kumimoji="1" sz="2281" kern="1200">
        <a:solidFill>
          <a:schemeClr val="tx1"/>
        </a:solidFill>
        <a:latin typeface="+mn-lt"/>
        <a:ea typeface="+mn-ea"/>
        <a:cs typeface="+mn-cs"/>
      </a:defRPr>
    </a:lvl1pPr>
    <a:lvl2pPr marL="573843" algn="l" defTabSz="1147687" rtl="0" eaLnBrk="1" latinLnBrk="0" hangingPunct="1">
      <a:defRPr kumimoji="1" sz="2281" kern="1200">
        <a:solidFill>
          <a:schemeClr val="tx1"/>
        </a:solidFill>
        <a:latin typeface="+mn-lt"/>
        <a:ea typeface="+mn-ea"/>
        <a:cs typeface="+mn-cs"/>
      </a:defRPr>
    </a:lvl2pPr>
    <a:lvl3pPr marL="1147687" algn="l" defTabSz="1147687" rtl="0" eaLnBrk="1" latinLnBrk="0" hangingPunct="1">
      <a:defRPr kumimoji="1" sz="2281" kern="1200">
        <a:solidFill>
          <a:schemeClr val="tx1"/>
        </a:solidFill>
        <a:latin typeface="+mn-lt"/>
        <a:ea typeface="+mn-ea"/>
        <a:cs typeface="+mn-cs"/>
      </a:defRPr>
    </a:lvl3pPr>
    <a:lvl4pPr marL="1721530" algn="l" defTabSz="1147687" rtl="0" eaLnBrk="1" latinLnBrk="0" hangingPunct="1">
      <a:defRPr kumimoji="1" sz="2281" kern="1200">
        <a:solidFill>
          <a:schemeClr val="tx1"/>
        </a:solidFill>
        <a:latin typeface="+mn-lt"/>
        <a:ea typeface="+mn-ea"/>
        <a:cs typeface="+mn-cs"/>
      </a:defRPr>
    </a:lvl4pPr>
    <a:lvl5pPr marL="2295373" algn="l" defTabSz="1147687" rtl="0" eaLnBrk="1" latinLnBrk="0" hangingPunct="1">
      <a:defRPr kumimoji="1" sz="2281" kern="1200">
        <a:solidFill>
          <a:schemeClr val="tx1"/>
        </a:solidFill>
        <a:latin typeface="+mn-lt"/>
        <a:ea typeface="+mn-ea"/>
        <a:cs typeface="+mn-cs"/>
      </a:defRPr>
    </a:lvl5pPr>
    <a:lvl6pPr marL="2869218" algn="l" defTabSz="1147687" rtl="0" eaLnBrk="1" latinLnBrk="0" hangingPunct="1">
      <a:defRPr kumimoji="1" sz="2281" kern="1200">
        <a:solidFill>
          <a:schemeClr val="tx1"/>
        </a:solidFill>
        <a:latin typeface="+mn-lt"/>
        <a:ea typeface="+mn-ea"/>
        <a:cs typeface="+mn-cs"/>
      </a:defRPr>
    </a:lvl6pPr>
    <a:lvl7pPr marL="3443061" algn="l" defTabSz="1147687" rtl="0" eaLnBrk="1" latinLnBrk="0" hangingPunct="1">
      <a:defRPr kumimoji="1" sz="2281" kern="1200">
        <a:solidFill>
          <a:schemeClr val="tx1"/>
        </a:solidFill>
        <a:latin typeface="+mn-lt"/>
        <a:ea typeface="+mn-ea"/>
        <a:cs typeface="+mn-cs"/>
      </a:defRPr>
    </a:lvl7pPr>
    <a:lvl8pPr marL="4016904" algn="l" defTabSz="1147687" rtl="0" eaLnBrk="1" latinLnBrk="0" hangingPunct="1">
      <a:defRPr kumimoji="1" sz="2281" kern="1200">
        <a:solidFill>
          <a:schemeClr val="tx1"/>
        </a:solidFill>
        <a:latin typeface="+mn-lt"/>
        <a:ea typeface="+mn-ea"/>
        <a:cs typeface="+mn-cs"/>
      </a:defRPr>
    </a:lvl8pPr>
    <a:lvl9pPr marL="4590748" algn="l" defTabSz="1147687" rtl="0" eaLnBrk="1" latinLnBrk="0" hangingPunct="1">
      <a:defRPr kumimoji="1" sz="228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57" userDrawn="1">
          <p15:clr>
            <a:srgbClr val="A4A3A4"/>
          </p15:clr>
        </p15:guide>
        <p15:guide id="2" pos="26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18" d="100"/>
          <a:sy n="118" d="100"/>
        </p:scale>
        <p:origin x="2340" y="84"/>
      </p:cViewPr>
      <p:guideLst>
        <p:guide orient="horz" pos="3657"/>
        <p:guide pos="26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グラフィックス 8">
            <a:extLst>
              <a:ext uri="{FF2B5EF4-FFF2-40B4-BE49-F238E27FC236}">
                <a16:creationId xmlns:a16="http://schemas.microsoft.com/office/drawing/2014/main" id="{7EFFB509-1738-68FC-A839-A2642F22B0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75" y="4625"/>
            <a:ext cx="8478000" cy="1160013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146007" y="464917"/>
            <a:ext cx="1907381" cy="9905602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23862" y="464917"/>
            <a:ext cx="5580856" cy="9905602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69646" y="7460108"/>
            <a:ext cx="7205663" cy="2305754"/>
          </a:xfrm>
        </p:spPr>
        <p:txBody>
          <a:bodyPr anchor="t"/>
          <a:lstStyle>
            <a:lvl1pPr algn="l">
              <a:defRPr sz="4992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69646" y="4920557"/>
            <a:ext cx="7205663" cy="2539552"/>
          </a:xfrm>
        </p:spPr>
        <p:txBody>
          <a:bodyPr anchor="b"/>
          <a:lstStyle>
            <a:lvl1pPr marL="0" indent="0">
              <a:buNone/>
              <a:defRPr sz="2543">
                <a:solidFill>
                  <a:schemeClr val="tx1">
                    <a:tint val="75000"/>
                  </a:schemeClr>
                </a:solidFill>
              </a:defRPr>
            </a:lvl1pPr>
            <a:lvl2pPr marL="568650" indent="0">
              <a:buNone/>
              <a:defRPr sz="2260">
                <a:solidFill>
                  <a:schemeClr val="tx1">
                    <a:tint val="75000"/>
                  </a:schemeClr>
                </a:solidFill>
              </a:defRPr>
            </a:lvl2pPr>
            <a:lvl3pPr marL="1137302" indent="0">
              <a:buNone/>
              <a:defRPr sz="1978">
                <a:solidFill>
                  <a:schemeClr val="tx1">
                    <a:tint val="75000"/>
                  </a:schemeClr>
                </a:solidFill>
              </a:defRPr>
            </a:lvl3pPr>
            <a:lvl4pPr marL="1705952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4pPr>
            <a:lvl5pPr marL="2274602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5pPr>
            <a:lvl6pPr marL="2843255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6pPr>
            <a:lvl7pPr marL="3411905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7pPr>
            <a:lvl8pPr marL="3980555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8pPr>
            <a:lvl9pPr marL="4549207" indent="0">
              <a:buNone/>
              <a:defRPr sz="178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23864" y="2708859"/>
            <a:ext cx="3744119" cy="7661659"/>
          </a:xfrm>
        </p:spPr>
        <p:txBody>
          <a:bodyPr/>
          <a:lstStyle>
            <a:lvl1pPr>
              <a:defRPr sz="3485"/>
            </a:lvl1pPr>
            <a:lvl2pPr>
              <a:defRPr sz="3014"/>
            </a:lvl2pPr>
            <a:lvl3pPr>
              <a:defRPr sz="2543"/>
            </a:lvl3pPr>
            <a:lvl4pPr>
              <a:defRPr sz="2260"/>
            </a:lvl4pPr>
            <a:lvl5pPr>
              <a:defRPr sz="2260"/>
            </a:lvl5pPr>
            <a:lvl6pPr>
              <a:defRPr sz="2260"/>
            </a:lvl6pPr>
            <a:lvl7pPr>
              <a:defRPr sz="2260"/>
            </a:lvl7pPr>
            <a:lvl8pPr>
              <a:defRPr sz="2260"/>
            </a:lvl8pPr>
            <a:lvl9pPr>
              <a:defRPr sz="226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309269" y="2708859"/>
            <a:ext cx="3744119" cy="7661659"/>
          </a:xfrm>
        </p:spPr>
        <p:txBody>
          <a:bodyPr/>
          <a:lstStyle>
            <a:lvl1pPr>
              <a:defRPr sz="3485"/>
            </a:lvl1pPr>
            <a:lvl2pPr>
              <a:defRPr sz="3014"/>
            </a:lvl2pPr>
            <a:lvl3pPr>
              <a:defRPr sz="2543"/>
            </a:lvl3pPr>
            <a:lvl4pPr>
              <a:defRPr sz="2260"/>
            </a:lvl4pPr>
            <a:lvl5pPr>
              <a:defRPr sz="2260"/>
            </a:lvl5pPr>
            <a:lvl6pPr>
              <a:defRPr sz="2260"/>
            </a:lvl6pPr>
            <a:lvl7pPr>
              <a:defRPr sz="2260"/>
            </a:lvl7pPr>
            <a:lvl8pPr>
              <a:defRPr sz="2260"/>
            </a:lvl8pPr>
            <a:lvl9pPr>
              <a:defRPr sz="226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23863" y="2598677"/>
            <a:ext cx="3745591" cy="1083004"/>
          </a:xfrm>
        </p:spPr>
        <p:txBody>
          <a:bodyPr anchor="b"/>
          <a:lstStyle>
            <a:lvl1pPr marL="0" indent="0">
              <a:buNone/>
              <a:defRPr sz="3014" b="1"/>
            </a:lvl1pPr>
            <a:lvl2pPr marL="568650" indent="0">
              <a:buNone/>
              <a:defRPr sz="2543" b="1"/>
            </a:lvl2pPr>
            <a:lvl3pPr marL="1137302" indent="0">
              <a:buNone/>
              <a:defRPr sz="2260" b="1"/>
            </a:lvl3pPr>
            <a:lvl4pPr marL="1705952" indent="0">
              <a:buNone/>
              <a:defRPr sz="1978" b="1"/>
            </a:lvl4pPr>
            <a:lvl5pPr marL="2274602" indent="0">
              <a:buNone/>
              <a:defRPr sz="1978" b="1"/>
            </a:lvl5pPr>
            <a:lvl6pPr marL="2843255" indent="0">
              <a:buNone/>
              <a:defRPr sz="1978" b="1"/>
            </a:lvl6pPr>
            <a:lvl7pPr marL="3411905" indent="0">
              <a:buNone/>
              <a:defRPr sz="1978" b="1"/>
            </a:lvl7pPr>
            <a:lvl8pPr marL="3980555" indent="0">
              <a:buNone/>
              <a:defRPr sz="1978" b="1"/>
            </a:lvl8pPr>
            <a:lvl9pPr marL="4549207" indent="0">
              <a:buNone/>
              <a:defRPr sz="1978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23863" y="3681680"/>
            <a:ext cx="3745591" cy="6688836"/>
          </a:xfrm>
        </p:spPr>
        <p:txBody>
          <a:bodyPr/>
          <a:lstStyle>
            <a:lvl1pPr>
              <a:defRPr sz="3014"/>
            </a:lvl1pPr>
            <a:lvl2pPr>
              <a:defRPr sz="2543"/>
            </a:lvl2pPr>
            <a:lvl3pPr>
              <a:defRPr sz="2260"/>
            </a:lvl3pPr>
            <a:lvl4pPr>
              <a:defRPr sz="1978"/>
            </a:lvl4pPr>
            <a:lvl5pPr>
              <a:defRPr sz="1978"/>
            </a:lvl5pPr>
            <a:lvl6pPr>
              <a:defRPr sz="1978"/>
            </a:lvl6pPr>
            <a:lvl7pPr>
              <a:defRPr sz="1978"/>
            </a:lvl7pPr>
            <a:lvl8pPr>
              <a:defRPr sz="1978"/>
            </a:lvl8pPr>
            <a:lvl9pPr>
              <a:defRPr sz="1978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306327" y="2598677"/>
            <a:ext cx="3747062" cy="1083004"/>
          </a:xfrm>
        </p:spPr>
        <p:txBody>
          <a:bodyPr anchor="b"/>
          <a:lstStyle>
            <a:lvl1pPr marL="0" indent="0">
              <a:buNone/>
              <a:defRPr sz="3014" b="1"/>
            </a:lvl1pPr>
            <a:lvl2pPr marL="568650" indent="0">
              <a:buNone/>
              <a:defRPr sz="2543" b="1"/>
            </a:lvl2pPr>
            <a:lvl3pPr marL="1137302" indent="0">
              <a:buNone/>
              <a:defRPr sz="2260" b="1"/>
            </a:lvl3pPr>
            <a:lvl4pPr marL="1705952" indent="0">
              <a:buNone/>
              <a:defRPr sz="1978" b="1"/>
            </a:lvl4pPr>
            <a:lvl5pPr marL="2274602" indent="0">
              <a:buNone/>
              <a:defRPr sz="1978" b="1"/>
            </a:lvl5pPr>
            <a:lvl6pPr marL="2843255" indent="0">
              <a:buNone/>
              <a:defRPr sz="1978" b="1"/>
            </a:lvl6pPr>
            <a:lvl7pPr marL="3411905" indent="0">
              <a:buNone/>
              <a:defRPr sz="1978" b="1"/>
            </a:lvl7pPr>
            <a:lvl8pPr marL="3980555" indent="0">
              <a:buNone/>
              <a:defRPr sz="1978" b="1"/>
            </a:lvl8pPr>
            <a:lvl9pPr marL="4549207" indent="0">
              <a:buNone/>
              <a:defRPr sz="1978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306327" y="3681680"/>
            <a:ext cx="3747062" cy="6688836"/>
          </a:xfrm>
        </p:spPr>
        <p:txBody>
          <a:bodyPr/>
          <a:lstStyle>
            <a:lvl1pPr>
              <a:defRPr sz="3014"/>
            </a:lvl1pPr>
            <a:lvl2pPr>
              <a:defRPr sz="2543"/>
            </a:lvl2pPr>
            <a:lvl3pPr>
              <a:defRPr sz="2260"/>
            </a:lvl3pPr>
            <a:lvl4pPr>
              <a:defRPr sz="1978"/>
            </a:lvl4pPr>
            <a:lvl5pPr>
              <a:defRPr sz="1978"/>
            </a:lvl5pPr>
            <a:lvl6pPr>
              <a:defRPr sz="1978"/>
            </a:lvl6pPr>
            <a:lvl7pPr>
              <a:defRPr sz="1978"/>
            </a:lvl7pPr>
            <a:lvl8pPr>
              <a:defRPr sz="1978"/>
            </a:lvl8pPr>
            <a:lvl9pPr>
              <a:defRPr sz="1978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3864" y="462227"/>
            <a:ext cx="2788958" cy="1967147"/>
          </a:xfrm>
        </p:spPr>
        <p:txBody>
          <a:bodyPr anchor="b"/>
          <a:lstStyle>
            <a:lvl1pPr algn="l">
              <a:defRPr sz="2543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314370" y="462227"/>
            <a:ext cx="4739018" cy="9908291"/>
          </a:xfrm>
        </p:spPr>
        <p:txBody>
          <a:bodyPr/>
          <a:lstStyle>
            <a:lvl1pPr>
              <a:defRPr sz="3956"/>
            </a:lvl1pPr>
            <a:lvl2pPr>
              <a:defRPr sz="3485"/>
            </a:lvl2pPr>
            <a:lvl3pPr>
              <a:defRPr sz="3014"/>
            </a:lvl3pPr>
            <a:lvl4pPr>
              <a:defRPr sz="2543"/>
            </a:lvl4pPr>
            <a:lvl5pPr>
              <a:defRPr sz="2543"/>
            </a:lvl5pPr>
            <a:lvl6pPr>
              <a:defRPr sz="2543"/>
            </a:lvl6pPr>
            <a:lvl7pPr>
              <a:defRPr sz="2543"/>
            </a:lvl7pPr>
            <a:lvl8pPr>
              <a:defRPr sz="2543"/>
            </a:lvl8pPr>
            <a:lvl9pPr>
              <a:defRPr sz="2543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23864" y="2429372"/>
            <a:ext cx="2788958" cy="7941145"/>
          </a:xfrm>
        </p:spPr>
        <p:txBody>
          <a:bodyPr/>
          <a:lstStyle>
            <a:lvl1pPr marL="0" indent="0">
              <a:buNone/>
              <a:defRPr sz="1789"/>
            </a:lvl1pPr>
            <a:lvl2pPr marL="568650" indent="0">
              <a:buNone/>
              <a:defRPr sz="1507"/>
            </a:lvl2pPr>
            <a:lvl3pPr marL="1137302" indent="0">
              <a:buNone/>
              <a:defRPr sz="1224"/>
            </a:lvl3pPr>
            <a:lvl4pPr marL="1705952" indent="0">
              <a:buNone/>
              <a:defRPr sz="1036"/>
            </a:lvl4pPr>
            <a:lvl5pPr marL="2274602" indent="0">
              <a:buNone/>
              <a:defRPr sz="1036"/>
            </a:lvl5pPr>
            <a:lvl6pPr marL="2843255" indent="0">
              <a:buNone/>
              <a:defRPr sz="1036"/>
            </a:lvl6pPr>
            <a:lvl7pPr marL="3411905" indent="0">
              <a:buNone/>
              <a:defRPr sz="1036"/>
            </a:lvl7pPr>
            <a:lvl8pPr marL="3980555" indent="0">
              <a:buNone/>
              <a:defRPr sz="1036"/>
            </a:lvl8pPr>
            <a:lvl9pPr marL="4549207" indent="0">
              <a:buNone/>
              <a:defRPr sz="1036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61601" y="8126573"/>
            <a:ext cx="5086350" cy="959388"/>
          </a:xfrm>
        </p:spPr>
        <p:txBody>
          <a:bodyPr anchor="b"/>
          <a:lstStyle>
            <a:lvl1pPr algn="l">
              <a:defRPr sz="2543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661601" y="1037320"/>
            <a:ext cx="5086350" cy="6965633"/>
          </a:xfrm>
        </p:spPr>
        <p:txBody>
          <a:bodyPr/>
          <a:lstStyle>
            <a:lvl1pPr marL="0" indent="0">
              <a:buNone/>
              <a:defRPr sz="3956"/>
            </a:lvl1pPr>
            <a:lvl2pPr marL="568650" indent="0">
              <a:buNone/>
              <a:defRPr sz="3485"/>
            </a:lvl2pPr>
            <a:lvl3pPr marL="1137302" indent="0">
              <a:buNone/>
              <a:defRPr sz="3014"/>
            </a:lvl3pPr>
            <a:lvl4pPr marL="1705952" indent="0">
              <a:buNone/>
              <a:defRPr sz="2543"/>
            </a:lvl4pPr>
            <a:lvl5pPr marL="2274602" indent="0">
              <a:buNone/>
              <a:defRPr sz="2543"/>
            </a:lvl5pPr>
            <a:lvl6pPr marL="2843255" indent="0">
              <a:buNone/>
              <a:defRPr sz="2543"/>
            </a:lvl6pPr>
            <a:lvl7pPr marL="3411905" indent="0">
              <a:buNone/>
              <a:defRPr sz="2543"/>
            </a:lvl7pPr>
            <a:lvl8pPr marL="3980555" indent="0">
              <a:buNone/>
              <a:defRPr sz="2543"/>
            </a:lvl8pPr>
            <a:lvl9pPr marL="4549207" indent="0">
              <a:buNone/>
              <a:defRPr sz="2543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661601" y="9085960"/>
            <a:ext cx="5086350" cy="1362490"/>
          </a:xfrm>
        </p:spPr>
        <p:txBody>
          <a:bodyPr/>
          <a:lstStyle>
            <a:lvl1pPr marL="0" indent="0">
              <a:buNone/>
              <a:defRPr sz="1789"/>
            </a:lvl1pPr>
            <a:lvl2pPr marL="568650" indent="0">
              <a:buNone/>
              <a:defRPr sz="1507"/>
            </a:lvl2pPr>
            <a:lvl3pPr marL="1137302" indent="0">
              <a:buNone/>
              <a:defRPr sz="1224"/>
            </a:lvl3pPr>
            <a:lvl4pPr marL="1705952" indent="0">
              <a:buNone/>
              <a:defRPr sz="1036"/>
            </a:lvl4pPr>
            <a:lvl5pPr marL="2274602" indent="0">
              <a:buNone/>
              <a:defRPr sz="1036"/>
            </a:lvl5pPr>
            <a:lvl6pPr marL="2843255" indent="0">
              <a:buNone/>
              <a:defRPr sz="1036"/>
            </a:lvl6pPr>
            <a:lvl7pPr marL="3411905" indent="0">
              <a:buNone/>
              <a:defRPr sz="1036"/>
            </a:lvl7pPr>
            <a:lvl8pPr marL="3980555" indent="0">
              <a:buNone/>
              <a:defRPr sz="1036"/>
            </a:lvl8pPr>
            <a:lvl9pPr marL="4549207" indent="0">
              <a:buNone/>
              <a:defRPr sz="1036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23864" y="464914"/>
            <a:ext cx="7629525" cy="1934898"/>
          </a:xfrm>
          <a:prstGeom prst="rect">
            <a:avLst/>
          </a:prstGeom>
        </p:spPr>
        <p:txBody>
          <a:bodyPr vert="horz" lIns="120758" tIns="60379" rIns="120758" bIns="60379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23864" y="2708859"/>
            <a:ext cx="7629525" cy="7661659"/>
          </a:xfrm>
          <a:prstGeom prst="rect">
            <a:avLst/>
          </a:prstGeom>
        </p:spPr>
        <p:txBody>
          <a:bodyPr vert="horz" lIns="120758" tIns="60379" rIns="120758" bIns="60379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23862" y="10760186"/>
            <a:ext cx="1978025" cy="618092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l">
              <a:defRPr sz="15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2026/3/11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896395" y="10760186"/>
            <a:ext cx="2684463" cy="618092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ctr">
              <a:defRPr sz="15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075363" y="10760186"/>
            <a:ext cx="1978025" cy="618092"/>
          </a:xfrm>
          <a:prstGeom prst="rect">
            <a:avLst/>
          </a:prstGeom>
        </p:spPr>
        <p:txBody>
          <a:bodyPr vert="horz" lIns="120758" tIns="60379" rIns="120758" bIns="60379" rtlCol="0" anchor="ctr"/>
          <a:lstStyle>
            <a:lvl1pPr algn="r">
              <a:defRPr sz="15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37302" rtl="0" eaLnBrk="1" latinLnBrk="0" hangingPunct="1">
        <a:spcBef>
          <a:spcPct val="0"/>
        </a:spcBef>
        <a:buNone/>
        <a:defRPr kumimoji="1" sz="54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6488" indent="-426488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3956" kern="1200">
          <a:solidFill>
            <a:schemeClr val="tx1"/>
          </a:solidFill>
          <a:latin typeface="+mn-lt"/>
          <a:ea typeface="+mn-ea"/>
          <a:cs typeface="+mn-cs"/>
        </a:defRPr>
      </a:lvl1pPr>
      <a:lvl2pPr marL="924057" indent="-355407" algn="l" defTabSz="1137302" rtl="0" eaLnBrk="1" latinLnBrk="0" hangingPunct="1">
        <a:spcBef>
          <a:spcPct val="20000"/>
        </a:spcBef>
        <a:buFont typeface="Arial" pitchFamily="34" charset="0"/>
        <a:buChar char="–"/>
        <a:defRPr kumimoji="1" sz="3485" kern="1200">
          <a:solidFill>
            <a:schemeClr val="tx1"/>
          </a:solidFill>
          <a:latin typeface="+mn-lt"/>
          <a:ea typeface="+mn-ea"/>
          <a:cs typeface="+mn-cs"/>
        </a:defRPr>
      </a:lvl2pPr>
      <a:lvl3pPr marL="1421627" indent="-284326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3014" kern="1200">
          <a:solidFill>
            <a:schemeClr val="tx1"/>
          </a:solidFill>
          <a:latin typeface="+mn-lt"/>
          <a:ea typeface="+mn-ea"/>
          <a:cs typeface="+mn-cs"/>
        </a:defRPr>
      </a:lvl3pPr>
      <a:lvl4pPr marL="1990278" indent="-284326" algn="l" defTabSz="1137302" rtl="0" eaLnBrk="1" latinLnBrk="0" hangingPunct="1">
        <a:spcBef>
          <a:spcPct val="20000"/>
        </a:spcBef>
        <a:buFont typeface="Arial" pitchFamily="34" charset="0"/>
        <a:buChar char="–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4pPr>
      <a:lvl5pPr marL="2558928" indent="-284326" algn="l" defTabSz="1137302" rtl="0" eaLnBrk="1" latinLnBrk="0" hangingPunct="1">
        <a:spcBef>
          <a:spcPct val="20000"/>
        </a:spcBef>
        <a:buFont typeface="Arial" pitchFamily="34" charset="0"/>
        <a:buChar char="»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5pPr>
      <a:lvl6pPr marL="3127579" indent="-284326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6pPr>
      <a:lvl7pPr marL="3696230" indent="-284326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7pPr>
      <a:lvl8pPr marL="4264880" indent="-284326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8pPr>
      <a:lvl9pPr marL="4833531" indent="-284326" algn="l" defTabSz="1137302" rtl="0" eaLnBrk="1" latinLnBrk="0" hangingPunct="1">
        <a:spcBef>
          <a:spcPct val="20000"/>
        </a:spcBef>
        <a:buFont typeface="Arial" pitchFamily="34" charset="0"/>
        <a:buChar char="•"/>
        <a:defRPr kumimoji="1" sz="2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1pPr>
      <a:lvl2pPr marL="568650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2pPr>
      <a:lvl3pPr marL="1137302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3pPr>
      <a:lvl4pPr marL="1705952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4pPr>
      <a:lvl5pPr marL="2274602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5pPr>
      <a:lvl6pPr marL="2843255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6pPr>
      <a:lvl7pPr marL="3411905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7pPr>
      <a:lvl8pPr marL="3980555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8pPr>
      <a:lvl9pPr marL="4549207" algn="l" defTabSz="1137302" rtl="0" eaLnBrk="1" latinLnBrk="0" hangingPunct="1"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第一資料印刷株式会社-04</cp:lastModifiedBy>
  <cp:revision>9</cp:revision>
  <dcterms:modified xsi:type="dcterms:W3CDTF">2026-03-11T02:13:35Z</dcterms:modified>
</cp:coreProperties>
</file>