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1609388" cy="16038513"/>
  <p:notesSz cx="6858000" cy="9144000"/>
  <p:defaultTextStyle>
    <a:defPPr>
      <a:defRPr lang="ja-JP"/>
    </a:defPPr>
    <a:lvl1pPr marL="0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1pPr>
    <a:lvl2pPr marL="789838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2pPr>
    <a:lvl3pPr marL="1579676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3pPr>
    <a:lvl4pPr marL="2369514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4pPr>
    <a:lvl5pPr marL="3159351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5pPr>
    <a:lvl6pPr marL="3949192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6pPr>
    <a:lvl7pPr marL="4739029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7pPr>
    <a:lvl8pPr marL="5528867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8pPr>
    <a:lvl9pPr marL="6318706" algn="l" defTabSz="1579676" rtl="0" eaLnBrk="1" latinLnBrk="0" hangingPunct="1">
      <a:defRPr kumimoji="1" sz="314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52" userDrawn="1">
          <p15:clr>
            <a:srgbClr val="A4A3A4"/>
          </p15:clr>
        </p15:guide>
        <p15:guide id="2" pos="36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66" autoAdjust="0"/>
    <p:restoredTop sz="94660"/>
  </p:normalViewPr>
  <p:slideViewPr>
    <p:cSldViewPr>
      <p:cViewPr>
        <p:scale>
          <a:sx n="100" d="100"/>
          <a:sy n="100" d="100"/>
        </p:scale>
        <p:origin x="960" y="72"/>
      </p:cViewPr>
      <p:guideLst>
        <p:guide orient="horz" pos="5052"/>
        <p:guide pos="36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ABC7F8C3-EBCE-757F-6D48-17F5E76DB3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4" y="256"/>
            <a:ext cx="11606280" cy="1603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416808" y="642288"/>
            <a:ext cx="2612112" cy="13684712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80469" y="642288"/>
            <a:ext cx="7642847" cy="13684712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7065" y="10306231"/>
            <a:ext cx="9867980" cy="3185428"/>
          </a:xfrm>
        </p:spPr>
        <p:txBody>
          <a:bodyPr anchor="t"/>
          <a:lstStyle>
            <a:lvl1pPr algn="l">
              <a:defRPr sz="4992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17065" y="6797811"/>
            <a:ext cx="9867980" cy="3508422"/>
          </a:xfrm>
        </p:spPr>
        <p:txBody>
          <a:bodyPr anchor="b"/>
          <a:lstStyle>
            <a:lvl1pPr marL="0" indent="0">
              <a:buNone/>
              <a:defRPr sz="2543">
                <a:solidFill>
                  <a:schemeClr val="tx1">
                    <a:tint val="75000"/>
                  </a:schemeClr>
                </a:solidFill>
              </a:defRPr>
            </a:lvl1pPr>
            <a:lvl2pPr marL="568650" indent="0">
              <a:buNone/>
              <a:defRPr sz="2260">
                <a:solidFill>
                  <a:schemeClr val="tx1">
                    <a:tint val="75000"/>
                  </a:schemeClr>
                </a:solidFill>
              </a:defRPr>
            </a:lvl2pPr>
            <a:lvl3pPr marL="1137302" indent="0">
              <a:buNone/>
              <a:defRPr sz="1978">
                <a:solidFill>
                  <a:schemeClr val="tx1">
                    <a:tint val="75000"/>
                  </a:schemeClr>
                </a:solidFill>
              </a:defRPr>
            </a:lvl3pPr>
            <a:lvl4pPr marL="1705952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4pPr>
            <a:lvl5pPr marL="2274602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5pPr>
            <a:lvl6pPr marL="2843255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6pPr>
            <a:lvl7pPr marL="3411905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7pPr>
            <a:lvl8pPr marL="3980555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8pPr>
            <a:lvl9pPr marL="4549207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80472" y="3742323"/>
            <a:ext cx="5127480" cy="10584677"/>
          </a:xfrm>
        </p:spPr>
        <p:txBody>
          <a:bodyPr/>
          <a:lstStyle>
            <a:lvl1pPr>
              <a:defRPr sz="3485"/>
            </a:lvl1pPr>
            <a:lvl2pPr>
              <a:defRPr sz="3014"/>
            </a:lvl2pPr>
            <a:lvl3pPr>
              <a:defRPr sz="2543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901440" y="3742323"/>
            <a:ext cx="5127480" cy="10584677"/>
          </a:xfrm>
        </p:spPr>
        <p:txBody>
          <a:bodyPr/>
          <a:lstStyle>
            <a:lvl1pPr>
              <a:defRPr sz="3485"/>
            </a:lvl1pPr>
            <a:lvl2pPr>
              <a:defRPr sz="3014"/>
            </a:lvl2pPr>
            <a:lvl3pPr>
              <a:defRPr sz="2543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80471" y="3590105"/>
            <a:ext cx="5129496" cy="1496183"/>
          </a:xfrm>
        </p:spPr>
        <p:txBody>
          <a:bodyPr anchor="b"/>
          <a:lstStyle>
            <a:lvl1pPr marL="0" indent="0">
              <a:buNone/>
              <a:defRPr sz="3014" b="1"/>
            </a:lvl1pPr>
            <a:lvl2pPr marL="568650" indent="0">
              <a:buNone/>
              <a:defRPr sz="2543" b="1"/>
            </a:lvl2pPr>
            <a:lvl3pPr marL="1137302" indent="0">
              <a:buNone/>
              <a:defRPr sz="2260" b="1"/>
            </a:lvl3pPr>
            <a:lvl4pPr marL="1705952" indent="0">
              <a:buNone/>
              <a:defRPr sz="1978" b="1"/>
            </a:lvl4pPr>
            <a:lvl5pPr marL="2274602" indent="0">
              <a:buNone/>
              <a:defRPr sz="1978" b="1"/>
            </a:lvl5pPr>
            <a:lvl6pPr marL="2843255" indent="0">
              <a:buNone/>
              <a:defRPr sz="1978" b="1"/>
            </a:lvl6pPr>
            <a:lvl7pPr marL="3411905" indent="0">
              <a:buNone/>
              <a:defRPr sz="1978" b="1"/>
            </a:lvl7pPr>
            <a:lvl8pPr marL="3980555" indent="0">
              <a:buNone/>
              <a:defRPr sz="1978" b="1"/>
            </a:lvl8pPr>
            <a:lvl9pPr marL="4549207" indent="0">
              <a:buNone/>
              <a:defRPr sz="1978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80471" y="5086286"/>
            <a:ext cx="5129496" cy="9240710"/>
          </a:xfrm>
        </p:spPr>
        <p:txBody>
          <a:bodyPr/>
          <a:lstStyle>
            <a:lvl1pPr>
              <a:defRPr sz="3014"/>
            </a:lvl1pPr>
            <a:lvl2pPr>
              <a:defRPr sz="2543"/>
            </a:lvl2pPr>
            <a:lvl3pPr>
              <a:defRPr sz="2260"/>
            </a:lvl3pPr>
            <a:lvl4pPr>
              <a:defRPr sz="1978"/>
            </a:lvl4pPr>
            <a:lvl5pPr>
              <a:defRPr sz="1978"/>
            </a:lvl5pPr>
            <a:lvl6pPr>
              <a:defRPr sz="1978"/>
            </a:lvl6pPr>
            <a:lvl7pPr>
              <a:defRPr sz="1978"/>
            </a:lvl7pPr>
            <a:lvl8pPr>
              <a:defRPr sz="1978"/>
            </a:lvl8pPr>
            <a:lvl9pPr>
              <a:defRPr sz="1978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897410" y="3590105"/>
            <a:ext cx="5131510" cy="1496183"/>
          </a:xfrm>
        </p:spPr>
        <p:txBody>
          <a:bodyPr anchor="b"/>
          <a:lstStyle>
            <a:lvl1pPr marL="0" indent="0">
              <a:buNone/>
              <a:defRPr sz="3014" b="1"/>
            </a:lvl1pPr>
            <a:lvl2pPr marL="568650" indent="0">
              <a:buNone/>
              <a:defRPr sz="2543" b="1"/>
            </a:lvl2pPr>
            <a:lvl3pPr marL="1137302" indent="0">
              <a:buNone/>
              <a:defRPr sz="2260" b="1"/>
            </a:lvl3pPr>
            <a:lvl4pPr marL="1705952" indent="0">
              <a:buNone/>
              <a:defRPr sz="1978" b="1"/>
            </a:lvl4pPr>
            <a:lvl5pPr marL="2274602" indent="0">
              <a:buNone/>
              <a:defRPr sz="1978" b="1"/>
            </a:lvl5pPr>
            <a:lvl6pPr marL="2843255" indent="0">
              <a:buNone/>
              <a:defRPr sz="1978" b="1"/>
            </a:lvl6pPr>
            <a:lvl7pPr marL="3411905" indent="0">
              <a:buNone/>
              <a:defRPr sz="1978" b="1"/>
            </a:lvl7pPr>
            <a:lvl8pPr marL="3980555" indent="0">
              <a:buNone/>
              <a:defRPr sz="1978" b="1"/>
            </a:lvl8pPr>
            <a:lvl9pPr marL="4549207" indent="0">
              <a:buNone/>
              <a:defRPr sz="1978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897410" y="5086286"/>
            <a:ext cx="5131510" cy="9240710"/>
          </a:xfrm>
        </p:spPr>
        <p:txBody>
          <a:bodyPr/>
          <a:lstStyle>
            <a:lvl1pPr>
              <a:defRPr sz="3014"/>
            </a:lvl1pPr>
            <a:lvl2pPr>
              <a:defRPr sz="2543"/>
            </a:lvl2pPr>
            <a:lvl3pPr>
              <a:defRPr sz="2260"/>
            </a:lvl3pPr>
            <a:lvl4pPr>
              <a:defRPr sz="1978"/>
            </a:lvl4pPr>
            <a:lvl5pPr>
              <a:defRPr sz="1978"/>
            </a:lvl5pPr>
            <a:lvl6pPr>
              <a:defRPr sz="1978"/>
            </a:lvl6pPr>
            <a:lvl7pPr>
              <a:defRPr sz="1978"/>
            </a:lvl7pPr>
            <a:lvl8pPr>
              <a:defRPr sz="1978"/>
            </a:lvl8pPr>
            <a:lvl9pPr>
              <a:defRPr sz="1978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80472" y="638573"/>
            <a:ext cx="3819410" cy="2717638"/>
          </a:xfrm>
        </p:spPr>
        <p:txBody>
          <a:bodyPr anchor="b"/>
          <a:lstStyle>
            <a:lvl1pPr algn="l">
              <a:defRPr sz="2543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38949" y="638573"/>
            <a:ext cx="6489970" cy="13688426"/>
          </a:xfrm>
        </p:spPr>
        <p:txBody>
          <a:bodyPr/>
          <a:lstStyle>
            <a:lvl1pPr>
              <a:defRPr sz="3956"/>
            </a:lvl1pPr>
            <a:lvl2pPr>
              <a:defRPr sz="3485"/>
            </a:lvl2pPr>
            <a:lvl3pPr>
              <a:defRPr sz="3014"/>
            </a:lvl3pPr>
            <a:lvl4pPr>
              <a:defRPr sz="2543"/>
            </a:lvl4pPr>
            <a:lvl5pPr>
              <a:defRPr sz="2543"/>
            </a:lvl5pPr>
            <a:lvl6pPr>
              <a:defRPr sz="2543"/>
            </a:lvl6pPr>
            <a:lvl7pPr>
              <a:defRPr sz="2543"/>
            </a:lvl7pPr>
            <a:lvl8pPr>
              <a:defRPr sz="2543"/>
            </a:lvl8pPr>
            <a:lvl9pPr>
              <a:defRPr sz="2543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80472" y="3356208"/>
            <a:ext cx="3819410" cy="10970790"/>
          </a:xfrm>
        </p:spPr>
        <p:txBody>
          <a:bodyPr/>
          <a:lstStyle>
            <a:lvl1pPr marL="0" indent="0">
              <a:buNone/>
              <a:defRPr sz="1789"/>
            </a:lvl1pPr>
            <a:lvl2pPr marL="568650" indent="0">
              <a:buNone/>
              <a:defRPr sz="1507"/>
            </a:lvl2pPr>
            <a:lvl3pPr marL="1137302" indent="0">
              <a:buNone/>
              <a:defRPr sz="1224"/>
            </a:lvl3pPr>
            <a:lvl4pPr marL="1705952" indent="0">
              <a:buNone/>
              <a:defRPr sz="1036"/>
            </a:lvl4pPr>
            <a:lvl5pPr marL="2274602" indent="0">
              <a:buNone/>
              <a:defRPr sz="1036"/>
            </a:lvl5pPr>
            <a:lvl6pPr marL="2843255" indent="0">
              <a:buNone/>
              <a:defRPr sz="1036"/>
            </a:lvl6pPr>
            <a:lvl7pPr marL="3411905" indent="0">
              <a:buNone/>
              <a:defRPr sz="1036"/>
            </a:lvl7pPr>
            <a:lvl8pPr marL="3980555" indent="0">
              <a:buNone/>
              <a:defRPr sz="1036"/>
            </a:lvl8pPr>
            <a:lvl9pPr marL="4549207" indent="0">
              <a:buNone/>
              <a:defRPr sz="1036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75522" y="11226961"/>
            <a:ext cx="6965633" cy="1325406"/>
          </a:xfrm>
        </p:spPr>
        <p:txBody>
          <a:bodyPr anchor="b"/>
          <a:lstStyle>
            <a:lvl1pPr algn="l">
              <a:defRPr sz="2543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275522" y="1433071"/>
            <a:ext cx="6965633" cy="9623108"/>
          </a:xfrm>
        </p:spPr>
        <p:txBody>
          <a:bodyPr/>
          <a:lstStyle>
            <a:lvl1pPr marL="0" indent="0">
              <a:buNone/>
              <a:defRPr sz="3956"/>
            </a:lvl1pPr>
            <a:lvl2pPr marL="568650" indent="0">
              <a:buNone/>
              <a:defRPr sz="3485"/>
            </a:lvl2pPr>
            <a:lvl3pPr marL="1137302" indent="0">
              <a:buNone/>
              <a:defRPr sz="3014"/>
            </a:lvl3pPr>
            <a:lvl4pPr marL="1705952" indent="0">
              <a:buNone/>
              <a:defRPr sz="2543"/>
            </a:lvl4pPr>
            <a:lvl5pPr marL="2274602" indent="0">
              <a:buNone/>
              <a:defRPr sz="2543"/>
            </a:lvl5pPr>
            <a:lvl6pPr marL="2843255" indent="0">
              <a:buNone/>
              <a:defRPr sz="2543"/>
            </a:lvl6pPr>
            <a:lvl7pPr marL="3411905" indent="0">
              <a:buNone/>
              <a:defRPr sz="2543"/>
            </a:lvl7pPr>
            <a:lvl8pPr marL="3980555" indent="0">
              <a:buNone/>
              <a:defRPr sz="2543"/>
            </a:lvl8pPr>
            <a:lvl9pPr marL="4549207" indent="0">
              <a:buNone/>
              <a:defRPr sz="2543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275522" y="12552366"/>
            <a:ext cx="6965633" cy="1882297"/>
          </a:xfrm>
        </p:spPr>
        <p:txBody>
          <a:bodyPr/>
          <a:lstStyle>
            <a:lvl1pPr marL="0" indent="0">
              <a:buNone/>
              <a:defRPr sz="1789"/>
            </a:lvl1pPr>
            <a:lvl2pPr marL="568650" indent="0">
              <a:buNone/>
              <a:defRPr sz="1507"/>
            </a:lvl2pPr>
            <a:lvl3pPr marL="1137302" indent="0">
              <a:buNone/>
              <a:defRPr sz="1224"/>
            </a:lvl3pPr>
            <a:lvl4pPr marL="1705952" indent="0">
              <a:buNone/>
              <a:defRPr sz="1036"/>
            </a:lvl4pPr>
            <a:lvl5pPr marL="2274602" indent="0">
              <a:buNone/>
              <a:defRPr sz="1036"/>
            </a:lvl5pPr>
            <a:lvl6pPr marL="2843255" indent="0">
              <a:buNone/>
              <a:defRPr sz="1036"/>
            </a:lvl6pPr>
            <a:lvl7pPr marL="3411905" indent="0">
              <a:buNone/>
              <a:defRPr sz="1036"/>
            </a:lvl7pPr>
            <a:lvl8pPr marL="3980555" indent="0">
              <a:buNone/>
              <a:defRPr sz="1036"/>
            </a:lvl8pPr>
            <a:lvl9pPr marL="4549207" indent="0">
              <a:buNone/>
              <a:defRPr sz="1036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580472" y="642284"/>
            <a:ext cx="10448449" cy="2673086"/>
          </a:xfrm>
          <a:prstGeom prst="rect">
            <a:avLst/>
          </a:prstGeom>
        </p:spPr>
        <p:txBody>
          <a:bodyPr vert="horz" lIns="120758" tIns="60379" rIns="120758" bIns="60379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80472" y="3742323"/>
            <a:ext cx="10448449" cy="10584677"/>
          </a:xfrm>
          <a:prstGeom prst="rect">
            <a:avLst/>
          </a:prstGeom>
        </p:spPr>
        <p:txBody>
          <a:bodyPr vert="horz" lIns="120758" tIns="60379" rIns="120758" bIns="6037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80470" y="14865330"/>
            <a:ext cx="2708857" cy="85390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l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966543" y="14865330"/>
            <a:ext cx="3676307" cy="85390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ctr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320063" y="14865330"/>
            <a:ext cx="2708857" cy="85390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r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37302" rtl="0" eaLnBrk="1" latinLnBrk="0" hangingPunct="1">
        <a:spcBef>
          <a:spcPct val="0"/>
        </a:spcBef>
        <a:buNone/>
        <a:defRPr kumimoji="1" sz="54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488" indent="-426488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3956" kern="1200">
          <a:solidFill>
            <a:schemeClr val="tx1"/>
          </a:solidFill>
          <a:latin typeface="+mn-lt"/>
          <a:ea typeface="+mn-ea"/>
          <a:cs typeface="+mn-cs"/>
        </a:defRPr>
      </a:lvl1pPr>
      <a:lvl2pPr marL="924057" indent="-355407" algn="l" defTabSz="1137302" rtl="0" eaLnBrk="1" latinLnBrk="0" hangingPunct="1">
        <a:spcBef>
          <a:spcPct val="20000"/>
        </a:spcBef>
        <a:buFont typeface="Arial" pitchFamily="34" charset="0"/>
        <a:buChar char="–"/>
        <a:defRPr kumimoji="1" sz="3485" kern="1200">
          <a:solidFill>
            <a:schemeClr val="tx1"/>
          </a:solidFill>
          <a:latin typeface="+mn-lt"/>
          <a:ea typeface="+mn-ea"/>
          <a:cs typeface="+mn-cs"/>
        </a:defRPr>
      </a:lvl2pPr>
      <a:lvl3pPr marL="1421627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3014" kern="1200">
          <a:solidFill>
            <a:schemeClr val="tx1"/>
          </a:solidFill>
          <a:latin typeface="+mn-lt"/>
          <a:ea typeface="+mn-ea"/>
          <a:cs typeface="+mn-cs"/>
        </a:defRPr>
      </a:lvl3pPr>
      <a:lvl4pPr marL="1990278" indent="-284326" algn="l" defTabSz="1137302" rtl="0" eaLnBrk="1" latinLnBrk="0" hangingPunct="1">
        <a:spcBef>
          <a:spcPct val="20000"/>
        </a:spcBef>
        <a:buFont typeface="Arial" pitchFamily="34" charset="0"/>
        <a:buChar char="–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4pPr>
      <a:lvl5pPr marL="2558928" indent="-284326" algn="l" defTabSz="1137302" rtl="0" eaLnBrk="1" latinLnBrk="0" hangingPunct="1">
        <a:spcBef>
          <a:spcPct val="20000"/>
        </a:spcBef>
        <a:buFont typeface="Arial" pitchFamily="34" charset="0"/>
        <a:buChar char="»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5pPr>
      <a:lvl6pPr marL="3127579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6pPr>
      <a:lvl7pPr marL="3696230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7pPr>
      <a:lvl8pPr marL="4264880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8pPr>
      <a:lvl9pPr marL="4833531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1pPr>
      <a:lvl2pPr marL="568650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2pPr>
      <a:lvl3pPr marL="1137302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3pPr>
      <a:lvl4pPr marL="1705952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4pPr>
      <a:lvl5pPr marL="2274602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5pPr>
      <a:lvl6pPr marL="2843255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6pPr>
      <a:lvl7pPr marL="3411905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7pPr>
      <a:lvl8pPr marL="3980555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8pPr>
      <a:lvl9pPr marL="4549207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第一資料印刷株式会社-04</cp:lastModifiedBy>
  <cp:revision>11</cp:revision>
  <dcterms:modified xsi:type="dcterms:W3CDTF">2026-03-11T02:18:01Z</dcterms:modified>
</cp:coreProperties>
</file>